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slideLayouts/slideLayout53.xml" ContentType="application/vnd.openxmlformats-officedocument.presentationml.slideLayout+xml"/>
  <Override PartName="/ppt/theme/theme9.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tags/tag17.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4.xml" ContentType="application/vnd.openxmlformats-officedocument.theme+xml"/>
  <Override PartName="/ppt/slideLayouts/slideLayout99.xml" ContentType="application/vnd.openxmlformats-officedocument.presentationml.slideLayout+xml"/>
  <Override PartName="/ppt/theme/theme1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7.xml" ContentType="application/vnd.openxmlformats-officedocument.theme+xml"/>
  <Override PartName="/ppt/tags/tag18.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2.xml" ContentType="application/vnd.openxmlformats-officedocument.presentationml.notesSlide+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4.xml" ContentType="application/vnd.openxmlformats-officedocument.presentationml.tags+xml"/>
  <Override PartName="/ppt/notesSlides/notesSlide22.xml" ContentType="application/vnd.openxmlformats-officedocument.presentationml.notesSlide+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notesSlides/notesSlide25.xml" ContentType="application/vnd.openxmlformats-officedocument.presentationml.notesSlide+xml"/>
  <Override PartName="/ppt/tags/tag3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9.xml" ContentType="application/vnd.openxmlformats-officedocument.presentationml.tags+xml"/>
  <Override PartName="/ppt/notesSlides/notesSlide28.xml" ContentType="application/vnd.openxmlformats-officedocument.presentationml.notesSlide+xml"/>
  <Override PartName="/ppt/tags/tag40.xml" ContentType="application/vnd.openxmlformats-officedocument.presentationml.tags+xml"/>
  <Override PartName="/ppt/notesSlides/notesSlide29.xml" ContentType="application/vnd.openxmlformats-officedocument.presentationml.notesSlide+xml"/>
  <Override PartName="/ppt/tags/tag41.xml" ContentType="application/vnd.openxmlformats-officedocument.presentationml.tags+xml"/>
  <Override PartName="/ppt/notesSlides/notesSlide30.xml" ContentType="application/vnd.openxmlformats-officedocument.presentationml.notesSlide+xml"/>
  <Override PartName="/ppt/tags/tag42.xml" ContentType="application/vnd.openxmlformats-officedocument.presentationml.tags+xml"/>
  <Override PartName="/ppt/notesSlides/notesSlide31.xml" ContentType="application/vnd.openxmlformats-officedocument.presentationml.notesSlide+xml"/>
  <Override PartName="/ppt/tags/tag4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tags/tag4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 id="2147483650" r:id="rId5"/>
    <p:sldMasterId id="2147483714" r:id="rId6"/>
    <p:sldMasterId id="2147483720" r:id="rId7"/>
    <p:sldMasterId id="2147483815" r:id="rId8"/>
    <p:sldMasterId id="2147483821" r:id="rId9"/>
    <p:sldMasterId id="2147483826" r:id="rId10"/>
    <p:sldMasterId id="2147483831" r:id="rId11"/>
    <p:sldMasterId id="2147483839" r:id="rId12"/>
    <p:sldMasterId id="2147483841" r:id="rId13"/>
    <p:sldMasterId id="2147483847" r:id="rId14"/>
    <p:sldMasterId id="2147483859" r:id="rId15"/>
    <p:sldMasterId id="2147483868" r:id="rId16"/>
    <p:sldMasterId id="2147483880" r:id="rId17"/>
    <p:sldMasterId id="2147483892" r:id="rId18"/>
    <p:sldMasterId id="2147483894" r:id="rId19"/>
    <p:sldMasterId id="2147483900" r:id="rId20"/>
    <p:sldMasterId id="2147483911" r:id="rId21"/>
    <p:sldMasterId id="2147483923" r:id="rId22"/>
    <p:sldMasterId id="2147483934" r:id="rId23"/>
  </p:sldMasterIdLst>
  <p:notesMasterIdLst>
    <p:notesMasterId r:id="rId70"/>
  </p:notesMasterIdLst>
  <p:handoutMasterIdLst>
    <p:handoutMasterId r:id="rId71"/>
  </p:handoutMasterIdLst>
  <p:sldIdLst>
    <p:sldId id="424" r:id="rId24"/>
    <p:sldId id="440" r:id="rId25"/>
    <p:sldId id="399" r:id="rId26"/>
    <p:sldId id="280" r:id="rId27"/>
    <p:sldId id="281" r:id="rId28"/>
    <p:sldId id="282" r:id="rId29"/>
    <p:sldId id="463" r:id="rId30"/>
    <p:sldId id="465" r:id="rId31"/>
    <p:sldId id="263" r:id="rId32"/>
    <p:sldId id="264" r:id="rId33"/>
    <p:sldId id="284" r:id="rId34"/>
    <p:sldId id="305" r:id="rId35"/>
    <p:sldId id="572" r:id="rId36"/>
    <p:sldId id="266" r:id="rId37"/>
    <p:sldId id="286" r:id="rId38"/>
    <p:sldId id="288" r:id="rId39"/>
    <p:sldId id="289" r:id="rId40"/>
    <p:sldId id="309" r:id="rId41"/>
    <p:sldId id="302" r:id="rId42"/>
    <p:sldId id="467" r:id="rId43"/>
    <p:sldId id="466" r:id="rId44"/>
    <p:sldId id="303" r:id="rId45"/>
    <p:sldId id="307" r:id="rId46"/>
    <p:sldId id="468" r:id="rId47"/>
    <p:sldId id="569" r:id="rId48"/>
    <p:sldId id="410" r:id="rId49"/>
    <p:sldId id="312" r:id="rId50"/>
    <p:sldId id="548" r:id="rId51"/>
    <p:sldId id="313" r:id="rId52"/>
    <p:sldId id="326" r:id="rId53"/>
    <p:sldId id="574" r:id="rId54"/>
    <p:sldId id="573" r:id="rId55"/>
    <p:sldId id="429" r:id="rId56"/>
    <p:sldId id="441" r:id="rId57"/>
    <p:sldId id="537" r:id="rId58"/>
    <p:sldId id="568" r:id="rId59"/>
    <p:sldId id="390" r:id="rId60"/>
    <p:sldId id="566" r:id="rId61"/>
    <p:sldId id="393" r:id="rId62"/>
    <p:sldId id="567" r:id="rId63"/>
    <p:sldId id="437" r:id="rId64"/>
    <p:sldId id="458" r:id="rId65"/>
    <p:sldId id="426" r:id="rId66"/>
    <p:sldId id="575" r:id="rId67"/>
    <p:sldId id="570" r:id="rId68"/>
    <p:sldId id="439" r:id="rId69"/>
  </p:sldIdLst>
  <p:sldSz cx="9144000" cy="6858000" type="screen4x3"/>
  <p:notesSz cx="7010400" cy="9296400"/>
  <p:custDataLst>
    <p:tags r:id="rId7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50" userDrawn="1">
          <p15:clr>
            <a:srgbClr val="A4A3A4"/>
          </p15:clr>
        </p15:guide>
        <p15:guide id="2" pos="2032" userDrawn="1">
          <p15:clr>
            <a:srgbClr val="A4A3A4"/>
          </p15:clr>
        </p15:guide>
        <p15:guide id="3" orient="horz" pos="2796" userDrawn="1">
          <p15:clr>
            <a:srgbClr val="A4A3A4"/>
          </p15:clr>
        </p15:guide>
        <p15:guide id="4" pos="2078" userDrawn="1">
          <p15:clr>
            <a:srgbClr val="A4A3A4"/>
          </p15:clr>
        </p15:guide>
        <p15:guide id="5" orient="horz" pos="2880" userDrawn="1">
          <p15:clr>
            <a:srgbClr val="A4A3A4"/>
          </p15:clr>
        </p15:guide>
        <p15:guide id="6" orient="horz" pos="2929" userDrawn="1">
          <p15:clr>
            <a:srgbClr val="A4A3A4"/>
          </p15:clr>
        </p15:guide>
        <p15:guide id="7" pos="2160" userDrawn="1">
          <p15:clr>
            <a:srgbClr val="A4A3A4"/>
          </p15:clr>
        </p15:guide>
        <p15:guide id="8"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28A"/>
    <a:srgbClr val="138995"/>
    <a:srgbClr val="D3DEE2"/>
    <a:srgbClr val="77A22F"/>
    <a:srgbClr val="BFBFBF"/>
    <a:srgbClr val="000000"/>
    <a:srgbClr val="DEE1CC"/>
    <a:srgbClr val="4F81BD"/>
    <a:srgbClr val="376092"/>
    <a:srgbClr val="4555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DE93DB-9E62-4284-AC48-F0E54CF10C90}" v="1538" dt="2018-10-04T00:24:35.2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3" autoAdjust="0"/>
    <p:restoredTop sz="66784" autoAdjust="0"/>
  </p:normalViewPr>
  <p:slideViewPr>
    <p:cSldViewPr snapToGrid="0" snapToObjects="1">
      <p:cViewPr varScale="1">
        <p:scale>
          <a:sx n="58" d="100"/>
          <a:sy n="58" d="100"/>
        </p:scale>
        <p:origin x="1752" y="48"/>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4362"/>
    </p:cViewPr>
  </p:sorterViewPr>
  <p:notesViewPr>
    <p:cSldViewPr snapToGrid="0" snapToObjects="1">
      <p:cViewPr varScale="1">
        <p:scale>
          <a:sx n="66" d="100"/>
          <a:sy n="66" d="100"/>
        </p:scale>
        <p:origin x="1843" y="43"/>
      </p:cViewPr>
      <p:guideLst>
        <p:guide orient="horz" pos="2750"/>
        <p:guide pos="2032"/>
        <p:guide orient="horz" pos="2796"/>
        <p:guide pos="2078"/>
        <p:guide orient="horz" pos="2880"/>
        <p:guide orient="horz" pos="2929"/>
        <p:guide pos="2160"/>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3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Martinson" userId="6ebbac3f-83f4-4b82-8875-52953f99c428" providerId="ADAL" clId="{43E6D723-BC61-40A1-B4E0-3001CC996922}"/>
    <pc:docChg chg="custSel addSld delSld modSld sldOrd">
      <pc:chgData name="Jessica Martinson" userId="6ebbac3f-83f4-4b82-8875-52953f99c428" providerId="ADAL" clId="{43E6D723-BC61-40A1-B4E0-3001CC996922}" dt="2018-08-28T01:02:41.006" v="2832"/>
      <pc:docMkLst>
        <pc:docMk/>
      </pc:docMkLst>
      <pc:sldChg chg="add">
        <pc:chgData name="Jessica Martinson" userId="6ebbac3f-83f4-4b82-8875-52953f99c428" providerId="ADAL" clId="{43E6D723-BC61-40A1-B4E0-3001CC996922}" dt="2018-08-28T00:01:53.519" v="564"/>
        <pc:sldMkLst>
          <pc:docMk/>
          <pc:sldMk cId="0" sldId="263"/>
        </pc:sldMkLst>
      </pc:sldChg>
      <pc:sldChg chg="add">
        <pc:chgData name="Jessica Martinson" userId="6ebbac3f-83f4-4b82-8875-52953f99c428" providerId="ADAL" clId="{43E6D723-BC61-40A1-B4E0-3001CC996922}" dt="2018-08-28T00:02:01.511" v="565"/>
        <pc:sldMkLst>
          <pc:docMk/>
          <pc:sldMk cId="0" sldId="264"/>
        </pc:sldMkLst>
      </pc:sldChg>
      <pc:sldChg chg="add del">
        <pc:chgData name="Jessica Martinson" userId="6ebbac3f-83f4-4b82-8875-52953f99c428" providerId="ADAL" clId="{43E6D723-BC61-40A1-B4E0-3001CC996922}" dt="2018-08-28T00:02:28.525" v="569"/>
        <pc:sldMkLst>
          <pc:docMk/>
          <pc:sldMk cId="0" sldId="266"/>
        </pc:sldMkLst>
      </pc:sldChg>
      <pc:sldChg chg="add del">
        <pc:chgData name="Jessica Martinson" userId="6ebbac3f-83f4-4b82-8875-52953f99c428" providerId="ADAL" clId="{43E6D723-BC61-40A1-B4E0-3001CC996922}" dt="2018-08-27T23:55:49.719" v="517"/>
        <pc:sldMkLst>
          <pc:docMk/>
          <pc:sldMk cId="58365120" sldId="280"/>
        </pc:sldMkLst>
      </pc:sldChg>
      <pc:sldChg chg="add">
        <pc:chgData name="Jessica Martinson" userId="6ebbac3f-83f4-4b82-8875-52953f99c428" providerId="ADAL" clId="{43E6D723-BC61-40A1-B4E0-3001CC996922}" dt="2018-08-27T23:56:10.472" v="519"/>
        <pc:sldMkLst>
          <pc:docMk/>
          <pc:sldMk cId="1777401073" sldId="281"/>
        </pc:sldMkLst>
      </pc:sldChg>
      <pc:sldChg chg="add">
        <pc:chgData name="Jessica Martinson" userId="6ebbac3f-83f4-4b82-8875-52953f99c428" providerId="ADAL" clId="{43E6D723-BC61-40A1-B4E0-3001CC996922}" dt="2018-08-27T23:56:17.962" v="520"/>
        <pc:sldMkLst>
          <pc:docMk/>
          <pc:sldMk cId="2252649053" sldId="282"/>
        </pc:sldMkLst>
      </pc:sldChg>
      <pc:sldChg chg="add">
        <pc:chgData name="Jessica Martinson" userId="6ebbac3f-83f4-4b82-8875-52953f99c428" providerId="ADAL" clId="{43E6D723-BC61-40A1-B4E0-3001CC996922}" dt="2018-08-28T00:02:09.676" v="566"/>
        <pc:sldMkLst>
          <pc:docMk/>
          <pc:sldMk cId="3488488284" sldId="284"/>
        </pc:sldMkLst>
      </pc:sldChg>
      <pc:sldChg chg="add del">
        <pc:chgData name="Jessica Martinson" userId="6ebbac3f-83f4-4b82-8875-52953f99c428" providerId="ADAL" clId="{43E6D723-BC61-40A1-B4E0-3001CC996922}" dt="2018-08-28T00:02:28.525" v="569"/>
        <pc:sldMkLst>
          <pc:docMk/>
          <pc:sldMk cId="596675608" sldId="286"/>
        </pc:sldMkLst>
      </pc:sldChg>
      <pc:sldChg chg="add del">
        <pc:chgData name="Jessica Martinson" userId="6ebbac3f-83f4-4b82-8875-52953f99c428" providerId="ADAL" clId="{43E6D723-BC61-40A1-B4E0-3001CC996922}" dt="2018-08-28T00:02:28.525" v="569"/>
        <pc:sldMkLst>
          <pc:docMk/>
          <pc:sldMk cId="793174510" sldId="288"/>
        </pc:sldMkLst>
      </pc:sldChg>
      <pc:sldChg chg="modSp add del">
        <pc:chgData name="Jessica Martinson" userId="6ebbac3f-83f4-4b82-8875-52953f99c428" providerId="ADAL" clId="{43E6D723-BC61-40A1-B4E0-3001CC996922}" dt="2018-08-28T00:03:12.185" v="593" actId="20577"/>
        <pc:sldMkLst>
          <pc:docMk/>
          <pc:sldMk cId="2197660089" sldId="289"/>
        </pc:sldMkLst>
        <pc:spChg chg="mod">
          <ac:chgData name="Jessica Martinson" userId="6ebbac3f-83f4-4b82-8875-52953f99c428" providerId="ADAL" clId="{43E6D723-BC61-40A1-B4E0-3001CC996922}" dt="2018-08-28T00:03:12.185" v="593" actId="20577"/>
          <ac:spMkLst>
            <pc:docMk/>
            <pc:sldMk cId="2197660089" sldId="289"/>
            <ac:spMk id="3" creationId="{00000000-0000-0000-0000-000000000000}"/>
          </ac:spMkLst>
        </pc:spChg>
      </pc:sldChg>
      <pc:sldChg chg="add modNotesTx">
        <pc:chgData name="Jessica Martinson" userId="6ebbac3f-83f4-4b82-8875-52953f99c428" providerId="ADAL" clId="{43E6D723-BC61-40A1-B4E0-3001CC996922}" dt="2018-08-28T00:33:11.298" v="2698" actId="20577"/>
        <pc:sldMkLst>
          <pc:docMk/>
          <pc:sldMk cId="3930012417" sldId="302"/>
        </pc:sldMkLst>
      </pc:sldChg>
      <pc:sldChg chg="add ord modNotesTx">
        <pc:chgData name="Jessica Martinson" userId="6ebbac3f-83f4-4b82-8875-52953f99c428" providerId="ADAL" clId="{43E6D723-BC61-40A1-B4E0-3001CC996922}" dt="2018-08-28T00:33:45.407" v="2712" actId="20577"/>
        <pc:sldMkLst>
          <pc:docMk/>
          <pc:sldMk cId="1454267166" sldId="303"/>
        </pc:sldMkLst>
      </pc:sldChg>
      <pc:sldChg chg="modSp add">
        <pc:chgData name="Jessica Martinson" userId="6ebbac3f-83f4-4b82-8875-52953f99c428" providerId="ADAL" clId="{43E6D723-BC61-40A1-B4E0-3001CC996922}" dt="2018-08-28T00:27:16.035" v="2438" actId="14100"/>
        <pc:sldMkLst>
          <pc:docMk/>
          <pc:sldMk cId="735366854" sldId="307"/>
        </pc:sldMkLst>
        <pc:spChg chg="mod">
          <ac:chgData name="Jessica Martinson" userId="6ebbac3f-83f4-4b82-8875-52953f99c428" providerId="ADAL" clId="{43E6D723-BC61-40A1-B4E0-3001CC996922}" dt="2018-08-28T00:27:16.035" v="2438" actId="14100"/>
          <ac:spMkLst>
            <pc:docMk/>
            <pc:sldMk cId="735366854" sldId="307"/>
            <ac:spMk id="3" creationId="{00000000-0000-0000-0000-000000000000}"/>
          </ac:spMkLst>
        </pc:spChg>
      </pc:sldChg>
      <pc:sldChg chg="addSp delSp modSp add modNotesTx">
        <pc:chgData name="Jessica Martinson" userId="6ebbac3f-83f4-4b82-8875-52953f99c428" providerId="ADAL" clId="{43E6D723-BC61-40A1-B4E0-3001CC996922}" dt="2018-08-28T00:13:56.790" v="1546" actId="20577"/>
        <pc:sldMkLst>
          <pc:docMk/>
          <pc:sldMk cId="3507809631" sldId="309"/>
        </pc:sldMkLst>
        <pc:spChg chg="del">
          <ac:chgData name="Jessica Martinson" userId="6ebbac3f-83f4-4b82-8875-52953f99c428" providerId="ADAL" clId="{43E6D723-BC61-40A1-B4E0-3001CC996922}" dt="2018-08-28T00:10:49.500" v="1046"/>
          <ac:spMkLst>
            <pc:docMk/>
            <pc:sldMk cId="3507809631" sldId="309"/>
            <ac:spMk id="3" creationId="{00000000-0000-0000-0000-000000000000}"/>
          </ac:spMkLst>
        </pc:spChg>
        <pc:grpChg chg="del">
          <ac:chgData name="Jessica Martinson" userId="6ebbac3f-83f4-4b82-8875-52953f99c428" providerId="ADAL" clId="{43E6D723-BC61-40A1-B4E0-3001CC996922}" dt="2018-08-28T00:10:40.130" v="1044" actId="165"/>
          <ac:grpSpMkLst>
            <pc:docMk/>
            <pc:sldMk cId="3507809631" sldId="309"/>
            <ac:grpSpMk id="4" creationId="{00000000-0000-0000-0000-000000000000}"/>
          </ac:grpSpMkLst>
        </pc:grpChg>
        <pc:picChg chg="del mod topLvl">
          <ac:chgData name="Jessica Martinson" userId="6ebbac3f-83f4-4b82-8875-52953f99c428" providerId="ADAL" clId="{43E6D723-BC61-40A1-B4E0-3001CC996922}" dt="2018-08-28T00:10:42.808" v="1045" actId="478"/>
          <ac:picMkLst>
            <pc:docMk/>
            <pc:sldMk cId="3507809631" sldId="309"/>
            <ac:picMk id="5" creationId="{00000000-0000-0000-0000-000000000000}"/>
          </ac:picMkLst>
        </pc:picChg>
        <pc:picChg chg="del mod topLvl">
          <ac:chgData name="Jessica Martinson" userId="6ebbac3f-83f4-4b82-8875-52953f99c428" providerId="ADAL" clId="{43E6D723-BC61-40A1-B4E0-3001CC996922}" dt="2018-08-28T00:10:42.808" v="1045" actId="478"/>
          <ac:picMkLst>
            <pc:docMk/>
            <pc:sldMk cId="3507809631" sldId="309"/>
            <ac:picMk id="7" creationId="{00000000-0000-0000-0000-000000000000}"/>
          </ac:picMkLst>
        </pc:picChg>
        <pc:picChg chg="add mod ord">
          <ac:chgData name="Jessica Martinson" userId="6ebbac3f-83f4-4b82-8875-52953f99c428" providerId="ADAL" clId="{43E6D723-BC61-40A1-B4E0-3001CC996922}" dt="2018-08-28T00:12:20.009" v="1076" actId="14100"/>
          <ac:picMkLst>
            <pc:docMk/>
            <pc:sldMk cId="3507809631" sldId="309"/>
            <ac:picMk id="8" creationId="{6333CFAB-2FFC-49D1-B3DC-36C1DAC042CB}"/>
          </ac:picMkLst>
        </pc:picChg>
        <pc:picChg chg="add mod">
          <ac:chgData name="Jessica Martinson" userId="6ebbac3f-83f4-4b82-8875-52953f99c428" providerId="ADAL" clId="{43E6D723-BC61-40A1-B4E0-3001CC996922}" dt="2018-08-28T00:12:06.631" v="1073" actId="1076"/>
          <ac:picMkLst>
            <pc:docMk/>
            <pc:sldMk cId="3507809631" sldId="309"/>
            <ac:picMk id="9" creationId="{F1201FAC-71D2-47C9-846A-CA108C83E45F}"/>
          </ac:picMkLst>
        </pc:picChg>
        <pc:picChg chg="mod ord">
          <ac:chgData name="Jessica Martinson" userId="6ebbac3f-83f4-4b82-8875-52953f99c428" providerId="ADAL" clId="{43E6D723-BC61-40A1-B4E0-3001CC996922}" dt="2018-08-28T00:12:12.808" v="1074" actId="1076"/>
          <ac:picMkLst>
            <pc:docMk/>
            <pc:sldMk cId="3507809631" sldId="309"/>
            <ac:picMk id="10" creationId="{00000000-0000-0000-0000-000000000000}"/>
          </ac:picMkLst>
        </pc:picChg>
      </pc:sldChg>
      <pc:sldChg chg="modSp">
        <pc:chgData name="Jessica Martinson" userId="6ebbac3f-83f4-4b82-8875-52953f99c428" providerId="ADAL" clId="{43E6D723-BC61-40A1-B4E0-3001CC996922}" dt="2018-08-27T23:53:27.098" v="177" actId="207"/>
        <pc:sldMkLst>
          <pc:docMk/>
          <pc:sldMk cId="848166874" sldId="424"/>
        </pc:sldMkLst>
        <pc:spChg chg="mod">
          <ac:chgData name="Jessica Martinson" userId="6ebbac3f-83f4-4b82-8875-52953f99c428" providerId="ADAL" clId="{43E6D723-BC61-40A1-B4E0-3001CC996922}" dt="2018-08-27T23:53:27.098" v="177" actId="207"/>
          <ac:spMkLst>
            <pc:docMk/>
            <pc:sldMk cId="848166874" sldId="424"/>
            <ac:spMk id="2" creationId="{5B723746-9975-4FAD-8188-7074353C760B}"/>
          </ac:spMkLst>
        </pc:spChg>
      </pc:sldChg>
      <pc:sldChg chg="modNotesTx">
        <pc:chgData name="Jessica Martinson" userId="6ebbac3f-83f4-4b82-8875-52953f99c428" providerId="ADAL" clId="{43E6D723-BC61-40A1-B4E0-3001CC996922}" dt="2018-08-27T23:55:28.896" v="514" actId="20577"/>
        <pc:sldMkLst>
          <pc:docMk/>
          <pc:sldMk cId="579057336" sldId="440"/>
        </pc:sldMkLst>
      </pc:sldChg>
      <pc:sldChg chg="ord">
        <pc:chgData name="Jessica Martinson" userId="6ebbac3f-83f4-4b82-8875-52953f99c428" providerId="ADAL" clId="{43E6D723-BC61-40A1-B4E0-3001CC996922}" dt="2018-08-28T00:37:47.291" v="2719"/>
        <pc:sldMkLst>
          <pc:docMk/>
          <pc:sldMk cId="312076933" sldId="441"/>
        </pc:sldMkLst>
      </pc:sldChg>
      <pc:sldChg chg="addSp delSp modSp add">
        <pc:chgData name="Jessica Martinson" userId="6ebbac3f-83f4-4b82-8875-52953f99c428" providerId="ADAL" clId="{43E6D723-BC61-40A1-B4E0-3001CC996922}" dt="2018-08-28T00:00:49.821" v="559" actId="962"/>
        <pc:sldMkLst>
          <pc:docMk/>
          <pc:sldMk cId="1556707008" sldId="463"/>
        </pc:sldMkLst>
        <pc:spChg chg="mod">
          <ac:chgData name="Jessica Martinson" userId="6ebbac3f-83f4-4b82-8875-52953f99c428" providerId="ADAL" clId="{43E6D723-BC61-40A1-B4E0-3001CC996922}" dt="2018-08-27T23:58:26.513" v="543" actId="20577"/>
          <ac:spMkLst>
            <pc:docMk/>
            <pc:sldMk cId="1556707008" sldId="463"/>
            <ac:spMk id="2" creationId="{64091C19-D711-4CA8-8DA1-931081958208}"/>
          </ac:spMkLst>
        </pc:spChg>
        <pc:spChg chg="del">
          <ac:chgData name="Jessica Martinson" userId="6ebbac3f-83f4-4b82-8875-52953f99c428" providerId="ADAL" clId="{43E6D723-BC61-40A1-B4E0-3001CC996922}" dt="2018-08-27T23:57:45.707" v="522" actId="931"/>
          <ac:spMkLst>
            <pc:docMk/>
            <pc:sldMk cId="1556707008" sldId="463"/>
            <ac:spMk id="3" creationId="{072D1120-C6A8-4BAB-9041-64C838D7E01E}"/>
          </ac:spMkLst>
        </pc:spChg>
        <pc:spChg chg="add del mod">
          <ac:chgData name="Jessica Martinson" userId="6ebbac3f-83f4-4b82-8875-52953f99c428" providerId="ADAL" clId="{43E6D723-BC61-40A1-B4E0-3001CC996922}" dt="2018-08-27T23:58:20.392" v="527" actId="931"/>
          <ac:spMkLst>
            <pc:docMk/>
            <pc:sldMk cId="1556707008" sldId="463"/>
            <ac:spMk id="7" creationId="{8E547FED-5B23-4ECE-BBA2-9150EFB9E729}"/>
          </ac:spMkLst>
        </pc:spChg>
        <pc:spChg chg="add del mod">
          <ac:chgData name="Jessica Martinson" userId="6ebbac3f-83f4-4b82-8875-52953f99c428" providerId="ADAL" clId="{43E6D723-BC61-40A1-B4E0-3001CC996922}" dt="2018-08-28T00:00:48.419" v="557" actId="931"/>
          <ac:spMkLst>
            <pc:docMk/>
            <pc:sldMk cId="1556707008" sldId="463"/>
            <ac:spMk id="11" creationId="{71618887-AB89-4F97-A3D3-1638FFF0643C}"/>
          </ac:spMkLst>
        </pc:spChg>
        <pc:picChg chg="add del mod">
          <ac:chgData name="Jessica Martinson" userId="6ebbac3f-83f4-4b82-8875-52953f99c428" providerId="ADAL" clId="{43E6D723-BC61-40A1-B4E0-3001CC996922}" dt="2018-08-27T23:57:58.952" v="526" actId="478"/>
          <ac:picMkLst>
            <pc:docMk/>
            <pc:sldMk cId="1556707008" sldId="463"/>
            <ac:picMk id="5" creationId="{FFAF8049-2AC0-48A0-A29B-B9AA1C58B659}"/>
          </ac:picMkLst>
        </pc:picChg>
        <pc:picChg chg="add del mod">
          <ac:chgData name="Jessica Martinson" userId="6ebbac3f-83f4-4b82-8875-52953f99c428" providerId="ADAL" clId="{43E6D723-BC61-40A1-B4E0-3001CC996922}" dt="2018-08-28T00:00:34.121" v="556" actId="478"/>
          <ac:picMkLst>
            <pc:docMk/>
            <pc:sldMk cId="1556707008" sldId="463"/>
            <ac:picMk id="9" creationId="{D27206E9-0154-41C0-9D50-EB7EA757E722}"/>
          </ac:picMkLst>
        </pc:picChg>
        <pc:picChg chg="add mod">
          <ac:chgData name="Jessica Martinson" userId="6ebbac3f-83f4-4b82-8875-52953f99c428" providerId="ADAL" clId="{43E6D723-BC61-40A1-B4E0-3001CC996922}" dt="2018-08-28T00:00:49.821" v="559" actId="962"/>
          <ac:picMkLst>
            <pc:docMk/>
            <pc:sldMk cId="1556707008" sldId="463"/>
            <ac:picMk id="13" creationId="{01B9EB67-249F-4D0A-8DDA-B435C08643E1}"/>
          </ac:picMkLst>
        </pc:picChg>
      </pc:sldChg>
      <pc:sldChg chg="addSp delSp modSp add">
        <pc:chgData name="Jessica Martinson" userId="6ebbac3f-83f4-4b82-8875-52953f99c428" providerId="ADAL" clId="{43E6D723-BC61-40A1-B4E0-3001CC996922}" dt="2018-08-28T00:01:22.490" v="563" actId="27614"/>
        <pc:sldMkLst>
          <pc:docMk/>
          <pc:sldMk cId="2492290306" sldId="465"/>
        </pc:sldMkLst>
        <pc:spChg chg="add del mod">
          <ac:chgData name="Jessica Martinson" userId="6ebbac3f-83f4-4b82-8875-52953f99c428" providerId="ADAL" clId="{43E6D723-BC61-40A1-B4E0-3001CC996922}" dt="2018-08-27T23:59:47.879" v="551" actId="931"/>
          <ac:spMkLst>
            <pc:docMk/>
            <pc:sldMk cId="2492290306" sldId="465"/>
            <ac:spMk id="4" creationId="{D68ED2A2-D57B-42E5-BCE9-654349ECF15B}"/>
          </ac:spMkLst>
        </pc:spChg>
        <pc:spChg chg="add del mod">
          <ac:chgData name="Jessica Martinson" userId="6ebbac3f-83f4-4b82-8875-52953f99c428" providerId="ADAL" clId="{43E6D723-BC61-40A1-B4E0-3001CC996922}" dt="2018-08-27T23:59:59.844" v="553" actId="931"/>
          <ac:spMkLst>
            <pc:docMk/>
            <pc:sldMk cId="2492290306" sldId="465"/>
            <ac:spMk id="8" creationId="{2C5E2781-B6CC-4041-B008-016A4FBC4F70}"/>
          </ac:spMkLst>
        </pc:spChg>
        <pc:spChg chg="add del mod">
          <ac:chgData name="Jessica Martinson" userId="6ebbac3f-83f4-4b82-8875-52953f99c428" providerId="ADAL" clId="{43E6D723-BC61-40A1-B4E0-3001CC996922}" dt="2018-08-28T00:01:20.836" v="562" actId="931"/>
          <ac:spMkLst>
            <pc:docMk/>
            <pc:sldMk cId="2492290306" sldId="465"/>
            <ac:spMk id="13" creationId="{59E84547-9AF2-4AE7-BCC2-2BE4C3A11AF5}"/>
          </ac:spMkLst>
        </pc:spChg>
        <pc:picChg chg="add del mod">
          <ac:chgData name="Jessica Martinson" userId="6ebbac3f-83f4-4b82-8875-52953f99c428" providerId="ADAL" clId="{43E6D723-BC61-40A1-B4E0-3001CC996922}" dt="2018-08-27T23:59:49.090" v="552" actId="478"/>
          <ac:picMkLst>
            <pc:docMk/>
            <pc:sldMk cId="2492290306" sldId="465"/>
            <ac:picMk id="6" creationId="{DEEBA379-A96B-4B84-B13E-B7B755D0F622}"/>
          </ac:picMkLst>
        </pc:picChg>
        <pc:picChg chg="del">
          <ac:chgData name="Jessica Martinson" userId="6ebbac3f-83f4-4b82-8875-52953f99c428" providerId="ADAL" clId="{43E6D723-BC61-40A1-B4E0-3001CC996922}" dt="2018-08-27T23:59:35.755" v="550" actId="478"/>
          <ac:picMkLst>
            <pc:docMk/>
            <pc:sldMk cId="2492290306" sldId="465"/>
            <ac:picMk id="9" creationId="{D27206E9-0154-41C0-9D50-EB7EA757E722}"/>
          </ac:picMkLst>
        </pc:picChg>
        <pc:picChg chg="add del mod">
          <ac:chgData name="Jessica Martinson" userId="6ebbac3f-83f4-4b82-8875-52953f99c428" providerId="ADAL" clId="{43E6D723-BC61-40A1-B4E0-3001CC996922}" dt="2018-08-28T00:00:58.730" v="561" actId="478"/>
          <ac:picMkLst>
            <pc:docMk/>
            <pc:sldMk cId="2492290306" sldId="465"/>
            <ac:picMk id="11" creationId="{980E3045-F159-438D-8875-E5FC8FE5218D}"/>
          </ac:picMkLst>
        </pc:picChg>
        <pc:picChg chg="add mod">
          <ac:chgData name="Jessica Martinson" userId="6ebbac3f-83f4-4b82-8875-52953f99c428" providerId="ADAL" clId="{43E6D723-BC61-40A1-B4E0-3001CC996922}" dt="2018-08-28T00:01:22.490" v="563" actId="27614"/>
          <ac:picMkLst>
            <pc:docMk/>
            <pc:sldMk cId="2492290306" sldId="465"/>
            <ac:picMk id="15" creationId="{C458CB3B-11EA-4D53-96E7-E51BD050BBD3}"/>
          </ac:picMkLst>
        </pc:picChg>
      </pc:sldChg>
      <pc:sldChg chg="addSp delSp modSp add modNotes modNotesTx">
        <pc:chgData name="Jessica Martinson" userId="6ebbac3f-83f4-4b82-8875-52953f99c428" providerId="ADAL" clId="{43E6D723-BC61-40A1-B4E0-3001CC996922}" dt="2018-08-28T00:26:40.441" v="2435" actId="20577"/>
        <pc:sldMkLst>
          <pc:docMk/>
          <pc:sldMk cId="2515756213" sldId="466"/>
        </pc:sldMkLst>
        <pc:spChg chg="mod">
          <ac:chgData name="Jessica Martinson" userId="6ebbac3f-83f4-4b82-8875-52953f99c428" providerId="ADAL" clId="{43E6D723-BC61-40A1-B4E0-3001CC996922}" dt="2018-08-28T00:16:28.359" v="1963" actId="20577"/>
          <ac:spMkLst>
            <pc:docMk/>
            <pc:sldMk cId="2515756213" sldId="466"/>
            <ac:spMk id="2" creationId="{AA5DCA9D-B0C4-4CB0-9B0A-961E09550E89}"/>
          </ac:spMkLst>
        </pc:spChg>
        <pc:spChg chg="mod">
          <ac:chgData name="Jessica Martinson" userId="6ebbac3f-83f4-4b82-8875-52953f99c428" providerId="ADAL" clId="{43E6D723-BC61-40A1-B4E0-3001CC996922}" dt="2018-08-28T00:26:40.441" v="2435" actId="20577"/>
          <ac:spMkLst>
            <pc:docMk/>
            <pc:sldMk cId="2515756213" sldId="466"/>
            <ac:spMk id="3" creationId="{A6762D03-914C-4729-B471-96775ED40A4A}"/>
          </ac:spMkLst>
        </pc:spChg>
        <pc:spChg chg="add del mod">
          <ac:chgData name="Jessica Martinson" userId="6ebbac3f-83f4-4b82-8875-52953f99c428" providerId="ADAL" clId="{43E6D723-BC61-40A1-B4E0-3001CC996922}" dt="2018-08-28T00:18:09.547" v="1966"/>
          <ac:spMkLst>
            <pc:docMk/>
            <pc:sldMk cId="2515756213" sldId="466"/>
            <ac:spMk id="4" creationId="{4F99E456-F82F-4955-91E2-11BE91831167}"/>
          </ac:spMkLst>
        </pc:spChg>
        <pc:spChg chg="add del mod">
          <ac:chgData name="Jessica Martinson" userId="6ebbac3f-83f4-4b82-8875-52953f99c428" providerId="ADAL" clId="{43E6D723-BC61-40A1-B4E0-3001CC996922}" dt="2018-08-28T00:18:09.547" v="1966"/>
          <ac:spMkLst>
            <pc:docMk/>
            <pc:sldMk cId="2515756213" sldId="466"/>
            <ac:spMk id="5" creationId="{226BEB05-143D-4980-AF9F-EDECDC9B514B}"/>
          </ac:spMkLst>
        </pc:spChg>
        <pc:spChg chg="add del mod">
          <ac:chgData name="Jessica Martinson" userId="6ebbac3f-83f4-4b82-8875-52953f99c428" providerId="ADAL" clId="{43E6D723-BC61-40A1-B4E0-3001CC996922}" dt="2018-08-28T00:18:18.605" v="1967"/>
          <ac:spMkLst>
            <pc:docMk/>
            <pc:sldMk cId="2515756213" sldId="466"/>
            <ac:spMk id="6" creationId="{B37257D8-8E15-4BE1-9C30-56401009C3C4}"/>
          </ac:spMkLst>
        </pc:spChg>
        <pc:spChg chg="add del mod">
          <ac:chgData name="Jessica Martinson" userId="6ebbac3f-83f4-4b82-8875-52953f99c428" providerId="ADAL" clId="{43E6D723-BC61-40A1-B4E0-3001CC996922}" dt="2018-08-28T00:18:18.605" v="1967"/>
          <ac:spMkLst>
            <pc:docMk/>
            <pc:sldMk cId="2515756213" sldId="466"/>
            <ac:spMk id="7" creationId="{A4E719E2-563A-4259-960B-64070DCFC6A1}"/>
          </ac:spMkLst>
        </pc:spChg>
      </pc:sldChg>
      <pc:sldChg chg="modSp add ord modNotes modNotesTx">
        <pc:chgData name="Jessica Martinson" userId="6ebbac3f-83f4-4b82-8875-52953f99c428" providerId="ADAL" clId="{43E6D723-BC61-40A1-B4E0-3001CC996922}" dt="2018-08-28T00:26:03.455" v="2370" actId="20577"/>
        <pc:sldMkLst>
          <pc:docMk/>
          <pc:sldMk cId="3080383524" sldId="467"/>
        </pc:sldMkLst>
        <pc:spChg chg="mod">
          <ac:chgData name="Jessica Martinson" userId="6ebbac3f-83f4-4b82-8875-52953f99c428" providerId="ADAL" clId="{43E6D723-BC61-40A1-B4E0-3001CC996922}" dt="2018-08-28T00:26:03.455" v="2370" actId="20577"/>
          <ac:spMkLst>
            <pc:docMk/>
            <pc:sldMk cId="3080383524" sldId="467"/>
            <ac:spMk id="3" creationId="{A6762D03-914C-4729-B471-96775ED40A4A}"/>
          </ac:spMkLst>
        </pc:spChg>
      </pc:sldChg>
      <pc:sldChg chg="addSp delSp modSp add modNotesTx">
        <pc:chgData name="Jessica Martinson" userId="6ebbac3f-83f4-4b82-8875-52953f99c428" providerId="ADAL" clId="{43E6D723-BC61-40A1-B4E0-3001CC996922}" dt="2018-08-28T00:31:27.335" v="2589" actId="20577"/>
        <pc:sldMkLst>
          <pc:docMk/>
          <pc:sldMk cId="2616475120" sldId="468"/>
        </pc:sldMkLst>
        <pc:spChg chg="mod">
          <ac:chgData name="Jessica Martinson" userId="6ebbac3f-83f4-4b82-8875-52953f99c428" providerId="ADAL" clId="{43E6D723-BC61-40A1-B4E0-3001CC996922}" dt="2018-08-28T00:31:04.143" v="2469" actId="20577"/>
          <ac:spMkLst>
            <pc:docMk/>
            <pc:sldMk cId="2616475120" sldId="468"/>
            <ac:spMk id="2" creationId="{AA81782A-C1C1-43F3-AC3A-27C352A273C4}"/>
          </ac:spMkLst>
        </pc:spChg>
        <pc:spChg chg="del">
          <ac:chgData name="Jessica Martinson" userId="6ebbac3f-83f4-4b82-8875-52953f99c428" providerId="ADAL" clId="{43E6D723-BC61-40A1-B4E0-3001CC996922}" dt="2018-08-28T00:30:31.984" v="2442" actId="931"/>
          <ac:spMkLst>
            <pc:docMk/>
            <pc:sldMk cId="2616475120" sldId="468"/>
            <ac:spMk id="3" creationId="{65085014-ACDD-4639-96C2-E3548AD954A0}"/>
          </ac:spMkLst>
        </pc:spChg>
        <pc:picChg chg="add mod">
          <ac:chgData name="Jessica Martinson" userId="6ebbac3f-83f4-4b82-8875-52953f99c428" providerId="ADAL" clId="{43E6D723-BC61-40A1-B4E0-3001CC996922}" dt="2018-08-28T00:30:56.444" v="2454" actId="1076"/>
          <ac:picMkLst>
            <pc:docMk/>
            <pc:sldMk cId="2616475120" sldId="468"/>
            <ac:picMk id="5" creationId="{71955C63-0193-4E9B-BFA1-F8379F9C4DEC}"/>
          </ac:picMkLst>
        </pc:picChg>
        <pc:picChg chg="add mod">
          <ac:chgData name="Jessica Martinson" userId="6ebbac3f-83f4-4b82-8875-52953f99c428" providerId="ADAL" clId="{43E6D723-BC61-40A1-B4E0-3001CC996922}" dt="2018-08-28T00:30:50.396" v="2453" actId="14100"/>
          <ac:picMkLst>
            <pc:docMk/>
            <pc:sldMk cId="2616475120" sldId="468"/>
            <ac:picMk id="7" creationId="{381078B5-D993-43B6-AC40-796006374BBA}"/>
          </ac:picMkLst>
        </pc:picChg>
      </pc:sldChg>
      <pc:sldChg chg="add">
        <pc:chgData name="Jessica Martinson" userId="6ebbac3f-83f4-4b82-8875-52953f99c428" providerId="ADAL" clId="{43E6D723-BC61-40A1-B4E0-3001CC996922}" dt="2018-08-28T00:37:27.686" v="2718"/>
        <pc:sldMkLst>
          <pc:docMk/>
          <pc:sldMk cId="3932269614" sldId="537"/>
        </pc:sldMkLst>
      </pc:sldChg>
      <pc:sldChg chg="add del">
        <pc:chgData name="Jessica Martinson" userId="6ebbac3f-83f4-4b82-8875-52953f99c428" providerId="ADAL" clId="{43E6D723-BC61-40A1-B4E0-3001CC996922}" dt="2018-08-28T00:37:13.200" v="2717"/>
        <pc:sldMkLst>
          <pc:docMk/>
          <pc:sldMk cId="2365017001" sldId="548"/>
        </pc:sldMkLst>
      </pc:sldChg>
      <pc:sldChg chg="modSp add modNotesTx">
        <pc:chgData name="Jessica Martinson" userId="6ebbac3f-83f4-4b82-8875-52953f99c428" providerId="ADAL" clId="{43E6D723-BC61-40A1-B4E0-3001CC996922}" dt="2018-08-28T00:38:52.778" v="2824" actId="20577"/>
        <pc:sldMkLst>
          <pc:docMk/>
          <pc:sldMk cId="695066460" sldId="566"/>
        </pc:sldMkLst>
        <pc:spChg chg="mod">
          <ac:chgData name="Jessica Martinson" userId="6ebbac3f-83f4-4b82-8875-52953f99c428" providerId="ADAL" clId="{43E6D723-BC61-40A1-B4E0-3001CC996922}" dt="2018-08-28T00:38:10.926" v="2743" actId="20577"/>
          <ac:spMkLst>
            <pc:docMk/>
            <pc:sldMk cId="695066460" sldId="566"/>
            <ac:spMk id="2" creationId="{00000000-0000-0000-0000-000000000000}"/>
          </ac:spMkLst>
        </pc:spChg>
      </pc:sldChg>
    </pc:docChg>
  </pc:docChgLst>
  <pc:docChgLst>
    <pc:chgData name="Jessica Martinson" userId="6ebbac3f-83f4-4b82-8875-52953f99c428" providerId="ADAL" clId="{53DE93DB-9E62-4284-AC48-F0E54CF10C90}"/>
    <pc:docChg chg="undo redo custSel modSld">
      <pc:chgData name="Jessica Martinson" userId="6ebbac3f-83f4-4b82-8875-52953f99c428" providerId="ADAL" clId="{53DE93DB-9E62-4284-AC48-F0E54CF10C90}" dt="2018-10-04T00:24:35.228" v="1533" actId="20577"/>
      <pc:docMkLst>
        <pc:docMk/>
      </pc:docMkLst>
      <pc:sldChg chg="modNotesTx">
        <pc:chgData name="Jessica Martinson" userId="6ebbac3f-83f4-4b82-8875-52953f99c428" providerId="ADAL" clId="{53DE93DB-9E62-4284-AC48-F0E54CF10C90}" dt="2018-10-01T18:07:46.222" v="1182" actId="20577"/>
        <pc:sldMkLst>
          <pc:docMk/>
          <pc:sldMk cId="0" sldId="263"/>
        </pc:sldMkLst>
      </pc:sldChg>
      <pc:sldChg chg="addSp delSp modSp">
        <pc:chgData name="Jessica Martinson" userId="6ebbac3f-83f4-4b82-8875-52953f99c428" providerId="ADAL" clId="{53DE93DB-9E62-4284-AC48-F0E54CF10C90}" dt="2018-10-01T18:04:34.356" v="1149" actId="20577"/>
        <pc:sldMkLst>
          <pc:docMk/>
          <pc:sldMk cId="1122323443" sldId="399"/>
        </pc:sldMkLst>
        <pc:spChg chg="del mod">
          <ac:chgData name="Jessica Martinson" userId="6ebbac3f-83f4-4b82-8875-52953f99c428" providerId="ADAL" clId="{53DE93DB-9E62-4284-AC48-F0E54CF10C90}" dt="2018-10-01T18:04:18.709" v="1077"/>
          <ac:spMkLst>
            <pc:docMk/>
            <pc:sldMk cId="1122323443" sldId="399"/>
            <ac:spMk id="3" creationId="{00000000-0000-0000-0000-000000000000}"/>
          </ac:spMkLst>
        </pc:spChg>
        <pc:spChg chg="add del mod">
          <ac:chgData name="Jessica Martinson" userId="6ebbac3f-83f4-4b82-8875-52953f99c428" providerId="ADAL" clId="{53DE93DB-9E62-4284-AC48-F0E54CF10C90}" dt="2018-10-01T18:04:18.709" v="1077"/>
          <ac:spMkLst>
            <pc:docMk/>
            <pc:sldMk cId="1122323443" sldId="399"/>
            <ac:spMk id="4" creationId="{21067A95-60BA-4CEE-891B-7D46D7BAD586}"/>
          </ac:spMkLst>
        </pc:spChg>
        <pc:spChg chg="add mod">
          <ac:chgData name="Jessica Martinson" userId="6ebbac3f-83f4-4b82-8875-52953f99c428" providerId="ADAL" clId="{53DE93DB-9E62-4284-AC48-F0E54CF10C90}" dt="2018-10-01T18:04:34.356" v="1149" actId="20577"/>
          <ac:spMkLst>
            <pc:docMk/>
            <pc:sldMk cId="1122323443" sldId="399"/>
            <ac:spMk id="5" creationId="{3D786928-2A2A-4D77-90E4-41FED26BD073}"/>
          </ac:spMkLst>
        </pc:spChg>
        <pc:spChg chg="add mod">
          <ac:chgData name="Jessica Martinson" userId="6ebbac3f-83f4-4b82-8875-52953f99c428" providerId="ADAL" clId="{53DE93DB-9E62-4284-AC48-F0E54CF10C90}" dt="2018-10-01T18:04:18.709" v="1077"/>
          <ac:spMkLst>
            <pc:docMk/>
            <pc:sldMk cId="1122323443" sldId="399"/>
            <ac:spMk id="6" creationId="{5DB3590D-BD78-4254-89B2-63960221B8DF}"/>
          </ac:spMkLst>
        </pc:spChg>
        <pc:spChg chg="add mod">
          <ac:chgData name="Jessica Martinson" userId="6ebbac3f-83f4-4b82-8875-52953f99c428" providerId="ADAL" clId="{53DE93DB-9E62-4284-AC48-F0E54CF10C90}" dt="2018-10-01T18:04:18.709" v="1077"/>
          <ac:spMkLst>
            <pc:docMk/>
            <pc:sldMk cId="1122323443" sldId="399"/>
            <ac:spMk id="7" creationId="{3EF42A5A-A8C5-4C71-A23C-10EDDC286A63}"/>
          </ac:spMkLst>
        </pc:spChg>
      </pc:sldChg>
      <pc:sldChg chg="modSp modNotesTx">
        <pc:chgData name="Jessica Martinson" userId="6ebbac3f-83f4-4b82-8875-52953f99c428" providerId="ADAL" clId="{53DE93DB-9E62-4284-AC48-F0E54CF10C90}" dt="2018-10-04T00:24:35.228" v="1533" actId="20577"/>
        <pc:sldMkLst>
          <pc:docMk/>
          <pc:sldMk cId="1653662541" sldId="437"/>
        </pc:sldMkLst>
        <pc:graphicFrameChg chg="modGraphic">
          <ac:chgData name="Jessica Martinson" userId="6ebbac3f-83f4-4b82-8875-52953f99c428" providerId="ADAL" clId="{53DE93DB-9E62-4284-AC48-F0E54CF10C90}" dt="2018-10-04T00:22:32.202" v="1491" actId="20577"/>
          <ac:graphicFrameMkLst>
            <pc:docMk/>
            <pc:sldMk cId="1653662541" sldId="437"/>
            <ac:graphicFrameMk id="7" creationId="{07343B7E-D0CD-4849-9630-E238ED067013}"/>
          </ac:graphicFrameMkLst>
        </pc:graphicFrameChg>
      </pc:sldChg>
      <pc:sldChg chg="modSp modNotesTx">
        <pc:chgData name="Jessica Martinson" userId="6ebbac3f-83f4-4b82-8875-52953f99c428" providerId="ADAL" clId="{53DE93DB-9E62-4284-AC48-F0E54CF10C90}" dt="2018-10-04T00:23:55.898" v="1504" actId="20577"/>
        <pc:sldMkLst>
          <pc:docMk/>
          <pc:sldMk cId="275434426" sldId="458"/>
        </pc:sldMkLst>
        <pc:graphicFrameChg chg="modGraphic">
          <ac:chgData name="Jessica Martinson" userId="6ebbac3f-83f4-4b82-8875-52953f99c428" providerId="ADAL" clId="{53DE93DB-9E62-4284-AC48-F0E54CF10C90}" dt="2018-10-04T00:23:50.386" v="1503" actId="20577"/>
          <ac:graphicFrameMkLst>
            <pc:docMk/>
            <pc:sldMk cId="275434426" sldId="458"/>
            <ac:graphicFrameMk id="7" creationId="{07343B7E-D0CD-4849-9630-E238ED067013}"/>
          </ac:graphicFrameMkLst>
        </pc:graphicFrameChg>
      </pc:sldChg>
      <pc:sldChg chg="modNotesTx">
        <pc:chgData name="Jessica Martinson" userId="6ebbac3f-83f4-4b82-8875-52953f99c428" providerId="ADAL" clId="{53DE93DB-9E62-4284-AC48-F0E54CF10C90}" dt="2018-10-01T17:57:36.490" v="946" actId="20577"/>
        <pc:sldMkLst>
          <pc:docMk/>
          <pc:sldMk cId="1556707008" sldId="463"/>
        </pc:sldMkLst>
      </pc:sldChg>
      <pc:sldChg chg="modSp modNotesTx">
        <pc:chgData name="Jessica Martinson" userId="6ebbac3f-83f4-4b82-8875-52953f99c428" providerId="ADAL" clId="{53DE93DB-9E62-4284-AC48-F0E54CF10C90}" dt="2018-10-01T18:30:56.836" v="1447" actId="20577"/>
        <pc:sldMkLst>
          <pc:docMk/>
          <pc:sldMk cId="2616475120" sldId="468"/>
        </pc:sldMkLst>
        <pc:picChg chg="mod">
          <ac:chgData name="Jessica Martinson" userId="6ebbac3f-83f4-4b82-8875-52953f99c428" providerId="ADAL" clId="{53DE93DB-9E62-4284-AC48-F0E54CF10C90}" dt="2018-10-01T18:29:40.471" v="1214" actId="14826"/>
          <ac:picMkLst>
            <pc:docMk/>
            <pc:sldMk cId="2616475120" sldId="468"/>
            <ac:picMk id="5" creationId="{71955C63-0193-4E9B-BFA1-F8379F9C4DEC}"/>
          </ac:picMkLst>
        </pc:picChg>
        <pc:picChg chg="mod">
          <ac:chgData name="Jessica Martinson" userId="6ebbac3f-83f4-4b82-8875-52953f99c428" providerId="ADAL" clId="{53DE93DB-9E62-4284-AC48-F0E54CF10C90}" dt="2018-10-01T18:29:49.058" v="1215" actId="1076"/>
          <ac:picMkLst>
            <pc:docMk/>
            <pc:sldMk cId="2616475120" sldId="468"/>
            <ac:picMk id="7" creationId="{381078B5-D993-43B6-AC40-796006374BBA}"/>
          </ac:picMkLst>
        </pc:picChg>
      </pc:sldChg>
      <pc:sldChg chg="modSp">
        <pc:chgData name="Jessica Martinson" userId="6ebbac3f-83f4-4b82-8875-52953f99c428" providerId="ADAL" clId="{53DE93DB-9E62-4284-AC48-F0E54CF10C90}" dt="2018-10-01T18:31:21.925" v="1485" actId="113"/>
        <pc:sldMkLst>
          <pc:docMk/>
          <pc:sldMk cId="1612695690" sldId="569"/>
        </pc:sldMkLst>
        <pc:spChg chg="mod">
          <ac:chgData name="Jessica Martinson" userId="6ebbac3f-83f4-4b82-8875-52953f99c428" providerId="ADAL" clId="{53DE93DB-9E62-4284-AC48-F0E54CF10C90}" dt="2018-10-01T18:31:21.925" v="1485" actId="113"/>
          <ac:spMkLst>
            <pc:docMk/>
            <pc:sldMk cId="1612695690" sldId="569"/>
            <ac:spMk id="8" creationId="{451A196D-FC80-47D3-B915-18D880ACCE45}"/>
          </ac:spMkLst>
        </pc:spChg>
      </pc:sldChg>
      <pc:sldChg chg="modNotes">
        <pc:chgData name="Jessica Martinson" userId="6ebbac3f-83f4-4b82-8875-52953f99c428" providerId="ADAL" clId="{53DE93DB-9E62-4284-AC48-F0E54CF10C90}" dt="2018-10-01T17:51:56.930" v="63" actId="27636"/>
        <pc:sldMkLst>
          <pc:docMk/>
          <pc:sldMk cId="3568096803" sldId="573"/>
        </pc:sldMkLst>
      </pc:sldChg>
    </pc:docChg>
  </pc:docChgLst>
  <pc:docChgLst>
    <pc:chgData name="Jessica Martinson" userId="6ebbac3f-83f4-4b82-8875-52953f99c428" providerId="ADAL" clId="{8666F08B-39D9-4FF1-B57F-1D775D5AC231}"/>
    <pc:docChg chg="undo redo custSel addSld delSld modSld sldOrd">
      <pc:chgData name="Jessica Martinson" userId="6ebbac3f-83f4-4b82-8875-52953f99c428" providerId="ADAL" clId="{8666F08B-39D9-4FF1-B57F-1D775D5AC231}" dt="2018-09-10T21:58:04.871" v="6032"/>
      <pc:docMkLst>
        <pc:docMk/>
      </pc:docMkLst>
      <pc:sldChg chg="addSp delSp modSp modNotesTx">
        <pc:chgData name="Jessica Martinson" userId="6ebbac3f-83f4-4b82-8875-52953f99c428" providerId="ADAL" clId="{8666F08B-39D9-4FF1-B57F-1D775D5AC231}" dt="2018-09-07T19:13:59.066" v="4761" actId="1036"/>
        <pc:sldMkLst>
          <pc:docMk/>
          <pc:sldMk cId="0" sldId="264"/>
        </pc:sldMkLst>
        <pc:picChg chg="del mod">
          <ac:chgData name="Jessica Martinson" userId="6ebbac3f-83f4-4b82-8875-52953f99c428" providerId="ADAL" clId="{8666F08B-39D9-4FF1-B57F-1D775D5AC231}" dt="2018-09-07T19:13:01.101" v="4730" actId="478"/>
          <ac:picMkLst>
            <pc:docMk/>
            <pc:sldMk cId="0" sldId="264"/>
            <ac:picMk id="4" creationId="{00000000-0000-0000-0000-000000000000}"/>
          </ac:picMkLst>
        </pc:picChg>
        <pc:picChg chg="add mod">
          <ac:chgData name="Jessica Martinson" userId="6ebbac3f-83f4-4b82-8875-52953f99c428" providerId="ADAL" clId="{8666F08B-39D9-4FF1-B57F-1D775D5AC231}" dt="2018-09-07T19:13:59.066" v="4761" actId="1036"/>
          <ac:picMkLst>
            <pc:docMk/>
            <pc:sldMk cId="0" sldId="264"/>
            <ac:picMk id="5" creationId="{C51CC2C1-64A1-4FF9-AE3D-34532BEC2BFB}"/>
          </ac:picMkLst>
        </pc:picChg>
        <pc:picChg chg="add mod">
          <ac:chgData name="Jessica Martinson" userId="6ebbac3f-83f4-4b82-8875-52953f99c428" providerId="ADAL" clId="{8666F08B-39D9-4FF1-B57F-1D775D5AC231}" dt="2018-09-07T19:13:59.066" v="4761" actId="1036"/>
          <ac:picMkLst>
            <pc:docMk/>
            <pc:sldMk cId="0" sldId="264"/>
            <ac:picMk id="7" creationId="{F7427418-7C5F-4E1E-ADB7-BAADEDFA0012}"/>
          </ac:picMkLst>
        </pc:picChg>
      </pc:sldChg>
      <pc:sldChg chg="modSp">
        <pc:chgData name="Jessica Martinson" userId="6ebbac3f-83f4-4b82-8875-52953f99c428" providerId="ADAL" clId="{8666F08B-39D9-4FF1-B57F-1D775D5AC231}" dt="2018-09-07T19:07:44.216" v="4321" actId="20577"/>
        <pc:sldMkLst>
          <pc:docMk/>
          <pc:sldMk cId="58365120" sldId="280"/>
        </pc:sldMkLst>
        <pc:spChg chg="mod">
          <ac:chgData name="Jessica Martinson" userId="6ebbac3f-83f4-4b82-8875-52953f99c428" providerId="ADAL" clId="{8666F08B-39D9-4FF1-B57F-1D775D5AC231}" dt="2018-09-07T19:07:44.216" v="4321" actId="20577"/>
          <ac:spMkLst>
            <pc:docMk/>
            <pc:sldMk cId="58365120" sldId="280"/>
            <ac:spMk id="5" creationId="{00000000-0000-0000-0000-000000000000}"/>
          </ac:spMkLst>
        </pc:spChg>
      </pc:sldChg>
      <pc:sldChg chg="modSp">
        <pc:chgData name="Jessica Martinson" userId="6ebbac3f-83f4-4b82-8875-52953f99c428" providerId="ADAL" clId="{8666F08B-39D9-4FF1-B57F-1D775D5AC231}" dt="2018-09-07T17:43:35.894" v="1188" actId="14100"/>
        <pc:sldMkLst>
          <pc:docMk/>
          <pc:sldMk cId="1777401073" sldId="281"/>
        </pc:sldMkLst>
        <pc:spChg chg="mod">
          <ac:chgData name="Jessica Martinson" userId="6ebbac3f-83f4-4b82-8875-52953f99c428" providerId="ADAL" clId="{8666F08B-39D9-4FF1-B57F-1D775D5AC231}" dt="2018-09-07T17:43:35.894" v="1188" actId="14100"/>
          <ac:spMkLst>
            <pc:docMk/>
            <pc:sldMk cId="1777401073" sldId="281"/>
            <ac:spMk id="3" creationId="{00000000-0000-0000-0000-000000000000}"/>
          </ac:spMkLst>
        </pc:spChg>
      </pc:sldChg>
      <pc:sldChg chg="addSp delSp modSp">
        <pc:chgData name="Jessica Martinson" userId="6ebbac3f-83f4-4b82-8875-52953f99c428" providerId="ADAL" clId="{8666F08B-39D9-4FF1-B57F-1D775D5AC231}" dt="2018-09-07T19:21:38.105" v="4777" actId="1076"/>
        <pc:sldMkLst>
          <pc:docMk/>
          <pc:sldMk cId="3488488284" sldId="284"/>
        </pc:sldMkLst>
        <pc:spChg chg="mod">
          <ac:chgData name="Jessica Martinson" userId="6ebbac3f-83f4-4b82-8875-52953f99c428" providerId="ADAL" clId="{8666F08B-39D9-4FF1-B57F-1D775D5AC231}" dt="2018-09-07T17:46:39.009" v="1211" actId="313"/>
          <ac:spMkLst>
            <pc:docMk/>
            <pc:sldMk cId="3488488284" sldId="284"/>
            <ac:spMk id="2" creationId="{00000000-0000-0000-0000-000000000000}"/>
          </ac:spMkLst>
        </pc:spChg>
        <pc:spChg chg="add del mod">
          <ac:chgData name="Jessica Martinson" userId="6ebbac3f-83f4-4b82-8875-52953f99c428" providerId="ADAL" clId="{8666F08B-39D9-4FF1-B57F-1D775D5AC231}" dt="2018-09-07T19:20:22.114" v="4763"/>
          <ac:spMkLst>
            <pc:docMk/>
            <pc:sldMk cId="3488488284" sldId="284"/>
            <ac:spMk id="5" creationId="{0D39C0A9-2F44-429F-983C-24AFB4A704B8}"/>
          </ac:spMkLst>
        </pc:spChg>
        <pc:picChg chg="del mod">
          <ac:chgData name="Jessica Martinson" userId="6ebbac3f-83f4-4b82-8875-52953f99c428" providerId="ADAL" clId="{8666F08B-39D9-4FF1-B57F-1D775D5AC231}" dt="2018-09-07T19:20:09.909" v="4762" actId="478"/>
          <ac:picMkLst>
            <pc:docMk/>
            <pc:sldMk cId="3488488284" sldId="284"/>
            <ac:picMk id="4" creationId="{00000000-0000-0000-0000-000000000000}"/>
          </ac:picMkLst>
        </pc:picChg>
        <pc:picChg chg="add mod">
          <ac:chgData name="Jessica Martinson" userId="6ebbac3f-83f4-4b82-8875-52953f99c428" providerId="ADAL" clId="{8666F08B-39D9-4FF1-B57F-1D775D5AC231}" dt="2018-09-07T19:21:38.105" v="4777" actId="1076"/>
          <ac:picMkLst>
            <pc:docMk/>
            <pc:sldMk cId="3488488284" sldId="284"/>
            <ac:picMk id="7" creationId="{F742A610-ED86-4409-AEE0-00B5DB10FC6E}"/>
          </ac:picMkLst>
        </pc:picChg>
      </pc:sldChg>
      <pc:sldChg chg="addSp delSp modSp">
        <pc:chgData name="Jessica Martinson" userId="6ebbac3f-83f4-4b82-8875-52953f99c428" providerId="ADAL" clId="{8666F08B-39D9-4FF1-B57F-1D775D5AC231}" dt="2018-08-31T22:43:52.597" v="88" actId="20577"/>
        <pc:sldMkLst>
          <pc:docMk/>
          <pc:sldMk cId="793174510" sldId="288"/>
        </pc:sldMkLst>
        <pc:spChg chg="mod">
          <ac:chgData name="Jessica Martinson" userId="6ebbac3f-83f4-4b82-8875-52953f99c428" providerId="ADAL" clId="{8666F08B-39D9-4FF1-B57F-1D775D5AC231}" dt="2018-08-31T22:43:14.375" v="65" actId="27636"/>
          <ac:spMkLst>
            <pc:docMk/>
            <pc:sldMk cId="793174510" sldId="288"/>
            <ac:spMk id="2" creationId="{00000000-0000-0000-0000-000000000000}"/>
          </ac:spMkLst>
        </pc:spChg>
        <pc:spChg chg="mod">
          <ac:chgData name="Jessica Martinson" userId="6ebbac3f-83f4-4b82-8875-52953f99c428" providerId="ADAL" clId="{8666F08B-39D9-4FF1-B57F-1D775D5AC231}" dt="2018-08-31T22:43:52.597" v="88" actId="20577"/>
          <ac:spMkLst>
            <pc:docMk/>
            <pc:sldMk cId="793174510" sldId="288"/>
            <ac:spMk id="3" creationId="{00000000-0000-0000-0000-000000000000}"/>
          </ac:spMkLst>
        </pc:spChg>
        <pc:spChg chg="add del mod">
          <ac:chgData name="Jessica Martinson" userId="6ebbac3f-83f4-4b82-8875-52953f99c428" providerId="ADAL" clId="{8666F08B-39D9-4FF1-B57F-1D775D5AC231}" dt="2018-08-31T22:43:10.131" v="63"/>
          <ac:spMkLst>
            <pc:docMk/>
            <pc:sldMk cId="793174510" sldId="288"/>
            <ac:spMk id="4" creationId="{3726F516-A4E2-4EED-AC82-355FB727CC4C}"/>
          </ac:spMkLst>
        </pc:spChg>
        <pc:spChg chg="add del mod">
          <ac:chgData name="Jessica Martinson" userId="6ebbac3f-83f4-4b82-8875-52953f99c428" providerId="ADAL" clId="{8666F08B-39D9-4FF1-B57F-1D775D5AC231}" dt="2018-08-31T22:43:10.131" v="63"/>
          <ac:spMkLst>
            <pc:docMk/>
            <pc:sldMk cId="793174510" sldId="288"/>
            <ac:spMk id="5" creationId="{877B3DF5-9038-4C8E-9817-E314A68B35E9}"/>
          </ac:spMkLst>
        </pc:spChg>
        <pc:spChg chg="add del mod">
          <ac:chgData name="Jessica Martinson" userId="6ebbac3f-83f4-4b82-8875-52953f99c428" providerId="ADAL" clId="{8666F08B-39D9-4FF1-B57F-1D775D5AC231}" dt="2018-08-31T22:43:14.326" v="64"/>
          <ac:spMkLst>
            <pc:docMk/>
            <pc:sldMk cId="793174510" sldId="288"/>
            <ac:spMk id="6" creationId="{47DDD063-7558-4DE4-9729-46C01B62C697}"/>
          </ac:spMkLst>
        </pc:spChg>
        <pc:spChg chg="add del mod">
          <ac:chgData name="Jessica Martinson" userId="6ebbac3f-83f4-4b82-8875-52953f99c428" providerId="ADAL" clId="{8666F08B-39D9-4FF1-B57F-1D775D5AC231}" dt="2018-08-31T22:43:14.326" v="64"/>
          <ac:spMkLst>
            <pc:docMk/>
            <pc:sldMk cId="793174510" sldId="288"/>
            <ac:spMk id="7" creationId="{C1188F16-1285-46CA-9A03-E16367F9460B}"/>
          </ac:spMkLst>
        </pc:spChg>
      </pc:sldChg>
      <pc:sldChg chg="modSp add modNotesTx">
        <pc:chgData name="Jessica Martinson" userId="6ebbac3f-83f4-4b82-8875-52953f99c428" providerId="ADAL" clId="{8666F08B-39D9-4FF1-B57F-1D775D5AC231}" dt="2018-09-07T18:44:30.920" v="1688" actId="6549"/>
        <pc:sldMkLst>
          <pc:docMk/>
          <pc:sldMk cId="587031435" sldId="305"/>
        </pc:sldMkLst>
        <pc:spChg chg="mod">
          <ac:chgData name="Jessica Martinson" userId="6ebbac3f-83f4-4b82-8875-52953f99c428" providerId="ADAL" clId="{8666F08B-39D9-4FF1-B57F-1D775D5AC231}" dt="2018-09-07T18:44:10.370" v="1687" actId="20577"/>
          <ac:spMkLst>
            <pc:docMk/>
            <pc:sldMk cId="587031435" sldId="305"/>
            <ac:spMk id="3" creationId="{00000000-0000-0000-0000-000000000000}"/>
          </ac:spMkLst>
        </pc:spChg>
      </pc:sldChg>
      <pc:sldChg chg="modNotesTx">
        <pc:chgData name="Jessica Martinson" userId="6ebbac3f-83f4-4b82-8875-52953f99c428" providerId="ADAL" clId="{8666F08B-39D9-4FF1-B57F-1D775D5AC231}" dt="2018-08-31T22:45:01.973" v="165" actId="20577"/>
        <pc:sldMkLst>
          <pc:docMk/>
          <pc:sldMk cId="735366854" sldId="307"/>
        </pc:sldMkLst>
      </pc:sldChg>
      <pc:sldChg chg="add ord modNotes">
        <pc:chgData name="Jessica Martinson" userId="6ebbac3f-83f4-4b82-8875-52953f99c428" providerId="ADAL" clId="{8666F08B-39D9-4FF1-B57F-1D775D5AC231}" dt="2018-08-31T22:30:17.863" v="5"/>
        <pc:sldMkLst>
          <pc:docMk/>
          <pc:sldMk cId="1380739207" sldId="312"/>
        </pc:sldMkLst>
      </pc:sldChg>
      <pc:sldChg chg="add">
        <pc:chgData name="Jessica Martinson" userId="6ebbac3f-83f4-4b82-8875-52953f99c428" providerId="ADAL" clId="{8666F08B-39D9-4FF1-B57F-1D775D5AC231}" dt="2018-08-31T22:30:14.419" v="4"/>
        <pc:sldMkLst>
          <pc:docMk/>
          <pc:sldMk cId="4124032585" sldId="313"/>
        </pc:sldMkLst>
      </pc:sldChg>
      <pc:sldChg chg="add">
        <pc:chgData name="Jessica Martinson" userId="6ebbac3f-83f4-4b82-8875-52953f99c428" providerId="ADAL" clId="{8666F08B-39D9-4FF1-B57F-1D775D5AC231}" dt="2018-08-31T22:30:34.804" v="6"/>
        <pc:sldMkLst>
          <pc:docMk/>
          <pc:sldMk cId="1255499116" sldId="326"/>
        </pc:sldMkLst>
      </pc:sldChg>
      <pc:sldChg chg="addSp delSp modSp add modNotesTx">
        <pc:chgData name="Jessica Martinson" userId="6ebbac3f-83f4-4b82-8875-52953f99c428" providerId="ADAL" clId="{8666F08B-39D9-4FF1-B57F-1D775D5AC231}" dt="2018-09-07T18:48:47.704" v="2511" actId="20577"/>
        <pc:sldMkLst>
          <pc:docMk/>
          <pc:sldMk cId="421322250" sldId="390"/>
        </pc:sldMkLst>
        <pc:spChg chg="add del mod">
          <ac:chgData name="Jessica Martinson" userId="6ebbac3f-83f4-4b82-8875-52953f99c428" providerId="ADAL" clId="{8666F08B-39D9-4FF1-B57F-1D775D5AC231}" dt="2018-08-31T22:33:10.688" v="10"/>
          <ac:spMkLst>
            <pc:docMk/>
            <pc:sldMk cId="421322250" sldId="390"/>
            <ac:spMk id="4" creationId="{060C157E-5724-4A4D-A432-A8DC329D7D38}"/>
          </ac:spMkLst>
        </pc:spChg>
        <pc:spChg chg="add del mod">
          <ac:chgData name="Jessica Martinson" userId="6ebbac3f-83f4-4b82-8875-52953f99c428" providerId="ADAL" clId="{8666F08B-39D9-4FF1-B57F-1D775D5AC231}" dt="2018-08-31T22:33:13.828" v="11"/>
          <ac:spMkLst>
            <pc:docMk/>
            <pc:sldMk cId="421322250" sldId="390"/>
            <ac:spMk id="5" creationId="{729C18C0-E2C4-4604-9096-7C7B5A08E66A}"/>
          </ac:spMkLst>
        </pc:spChg>
        <pc:spChg chg="add del mod">
          <ac:chgData name="Jessica Martinson" userId="6ebbac3f-83f4-4b82-8875-52953f99c428" providerId="ADAL" clId="{8666F08B-39D9-4FF1-B57F-1D775D5AC231}" dt="2018-08-31T22:33:13.828" v="11"/>
          <ac:spMkLst>
            <pc:docMk/>
            <pc:sldMk cId="421322250" sldId="390"/>
            <ac:spMk id="6" creationId="{4E72B7AB-B063-47C0-A1DA-3E06AFDA8C83}"/>
          </ac:spMkLst>
        </pc:spChg>
        <pc:spChg chg="mod">
          <ac:chgData name="Jessica Martinson" userId="6ebbac3f-83f4-4b82-8875-52953f99c428" providerId="ADAL" clId="{8666F08B-39D9-4FF1-B57F-1D775D5AC231}" dt="2018-08-31T22:33:23.256" v="12" actId="1076"/>
          <ac:spMkLst>
            <pc:docMk/>
            <pc:sldMk cId="421322250" sldId="390"/>
            <ac:spMk id="7" creationId="{00000000-0000-0000-0000-000000000000}"/>
          </ac:spMkLst>
        </pc:spChg>
        <pc:spChg chg="add mod">
          <ac:chgData name="Jessica Martinson" userId="6ebbac3f-83f4-4b82-8875-52953f99c428" providerId="ADAL" clId="{8666F08B-39D9-4FF1-B57F-1D775D5AC231}" dt="2018-08-31T22:33:13.828" v="11"/>
          <ac:spMkLst>
            <pc:docMk/>
            <pc:sldMk cId="421322250" sldId="390"/>
            <ac:spMk id="8" creationId="{8E2A51B8-1A11-43DA-80F2-62728BE777DA}"/>
          </ac:spMkLst>
        </pc:spChg>
        <pc:picChg chg="mod modCrop">
          <ac:chgData name="Jessica Martinson" userId="6ebbac3f-83f4-4b82-8875-52953f99c428" providerId="ADAL" clId="{8666F08B-39D9-4FF1-B57F-1D775D5AC231}" dt="2018-08-31T22:33:46.303" v="16" actId="14100"/>
          <ac:picMkLst>
            <pc:docMk/>
            <pc:sldMk cId="421322250" sldId="390"/>
            <ac:picMk id="2" creationId="{00000000-0000-0000-0000-000000000000}"/>
          </ac:picMkLst>
        </pc:picChg>
      </pc:sldChg>
      <pc:sldChg chg="add del modNotesTx">
        <pc:chgData name="Jessica Martinson" userId="6ebbac3f-83f4-4b82-8875-52953f99c428" providerId="ADAL" clId="{8666F08B-39D9-4FF1-B57F-1D775D5AC231}" dt="2018-09-07T18:50:42.209" v="2993" actId="20577"/>
        <pc:sldMkLst>
          <pc:docMk/>
          <pc:sldMk cId="3324509129" sldId="393"/>
        </pc:sldMkLst>
      </pc:sldChg>
      <pc:sldChg chg="delSp">
        <pc:chgData name="Jessica Martinson" userId="6ebbac3f-83f4-4b82-8875-52953f99c428" providerId="ADAL" clId="{8666F08B-39D9-4FF1-B57F-1D775D5AC231}" dt="2018-08-31T22:42:33.252" v="55" actId="478"/>
        <pc:sldMkLst>
          <pc:docMk/>
          <pc:sldMk cId="1122323443" sldId="399"/>
        </pc:sldMkLst>
        <pc:spChg chg="del">
          <ac:chgData name="Jessica Martinson" userId="6ebbac3f-83f4-4b82-8875-52953f99c428" providerId="ADAL" clId="{8666F08B-39D9-4FF1-B57F-1D775D5AC231}" dt="2018-08-31T22:42:33.252" v="55" actId="478"/>
          <ac:spMkLst>
            <pc:docMk/>
            <pc:sldMk cId="1122323443" sldId="399"/>
            <ac:spMk id="5" creationId="{00000000-0000-0000-0000-000000000000}"/>
          </ac:spMkLst>
        </pc:spChg>
      </pc:sldChg>
      <pc:sldChg chg="modSp">
        <pc:chgData name="Jessica Martinson" userId="6ebbac3f-83f4-4b82-8875-52953f99c428" providerId="ADAL" clId="{8666F08B-39D9-4FF1-B57F-1D775D5AC231}" dt="2018-09-07T19:06:36.578" v="4315" actId="27636"/>
        <pc:sldMkLst>
          <pc:docMk/>
          <pc:sldMk cId="848166874" sldId="424"/>
        </pc:sldMkLst>
        <pc:spChg chg="mod">
          <ac:chgData name="Jessica Martinson" userId="6ebbac3f-83f4-4b82-8875-52953f99c428" providerId="ADAL" clId="{8666F08B-39D9-4FF1-B57F-1D775D5AC231}" dt="2018-09-07T19:06:36.578" v="4315" actId="27636"/>
          <ac:spMkLst>
            <pc:docMk/>
            <pc:sldMk cId="848166874" sldId="424"/>
            <ac:spMk id="2" creationId="{5B723746-9975-4FAD-8188-7074353C760B}"/>
          </ac:spMkLst>
        </pc:spChg>
      </pc:sldChg>
      <pc:sldChg chg="add ord">
        <pc:chgData name="Jessica Martinson" userId="6ebbac3f-83f4-4b82-8875-52953f99c428" providerId="ADAL" clId="{8666F08B-39D9-4FF1-B57F-1D775D5AC231}" dt="2018-09-10T21:57:56.855" v="6030"/>
        <pc:sldMkLst>
          <pc:docMk/>
          <pc:sldMk cId="3981737506" sldId="426"/>
        </pc:sldMkLst>
      </pc:sldChg>
      <pc:sldChg chg="modNotesTx">
        <pc:chgData name="Jessica Martinson" userId="6ebbac3f-83f4-4b82-8875-52953f99c428" providerId="ADAL" clId="{8666F08B-39D9-4FF1-B57F-1D775D5AC231}" dt="2018-09-10T21:57:32.854" v="6029" actId="20577"/>
        <pc:sldMkLst>
          <pc:docMk/>
          <pc:sldMk cId="1523362944" sldId="429"/>
        </pc:sldMkLst>
      </pc:sldChg>
      <pc:sldChg chg="delSp modSp modNotesTx">
        <pc:chgData name="Jessica Martinson" userId="6ebbac3f-83f4-4b82-8875-52953f99c428" providerId="ADAL" clId="{8666F08B-39D9-4FF1-B57F-1D775D5AC231}" dt="2018-09-07T18:55:47.253" v="3768" actId="20577"/>
        <pc:sldMkLst>
          <pc:docMk/>
          <pc:sldMk cId="1653662541" sldId="437"/>
        </pc:sldMkLst>
        <pc:spChg chg="del">
          <ac:chgData name="Jessica Martinson" userId="6ebbac3f-83f4-4b82-8875-52953f99c428" providerId="ADAL" clId="{8666F08B-39D9-4FF1-B57F-1D775D5AC231}" dt="2018-08-31T22:41:06.835" v="38" actId="478"/>
          <ac:spMkLst>
            <pc:docMk/>
            <pc:sldMk cId="1653662541" sldId="437"/>
            <ac:spMk id="3" creationId="{7E99B4B8-6967-429B-AA14-BADB7A2F97F7}"/>
          </ac:spMkLst>
        </pc:spChg>
        <pc:spChg chg="del">
          <ac:chgData name="Jessica Martinson" userId="6ebbac3f-83f4-4b82-8875-52953f99c428" providerId="ADAL" clId="{8666F08B-39D9-4FF1-B57F-1D775D5AC231}" dt="2018-08-31T22:41:05.380" v="37" actId="478"/>
          <ac:spMkLst>
            <pc:docMk/>
            <pc:sldMk cId="1653662541" sldId="437"/>
            <ac:spMk id="5" creationId="{B9495F0D-4F08-4C37-AF03-F16948715457}"/>
          </ac:spMkLst>
        </pc:spChg>
        <pc:spChg chg="del">
          <ac:chgData name="Jessica Martinson" userId="6ebbac3f-83f4-4b82-8875-52953f99c428" providerId="ADAL" clId="{8666F08B-39D9-4FF1-B57F-1D775D5AC231}" dt="2018-08-31T22:41:00.508" v="36" actId="478"/>
          <ac:spMkLst>
            <pc:docMk/>
            <pc:sldMk cId="1653662541" sldId="437"/>
            <ac:spMk id="6" creationId="{1506A0F9-7329-4047-9BBA-E98DECD9F005}"/>
          </ac:spMkLst>
        </pc:spChg>
        <pc:graphicFrameChg chg="modGraphic">
          <ac:chgData name="Jessica Martinson" userId="6ebbac3f-83f4-4b82-8875-52953f99c428" providerId="ADAL" clId="{8666F08B-39D9-4FF1-B57F-1D775D5AC231}" dt="2018-08-31T22:40:57.192" v="35" actId="20577"/>
          <ac:graphicFrameMkLst>
            <pc:docMk/>
            <pc:sldMk cId="1653662541" sldId="437"/>
            <ac:graphicFrameMk id="7" creationId="{07343B7E-D0CD-4849-9630-E238ED067013}"/>
          </ac:graphicFrameMkLst>
        </pc:graphicFrameChg>
      </pc:sldChg>
      <pc:sldChg chg="modNotesTx">
        <pc:chgData name="Jessica Martinson" userId="6ebbac3f-83f4-4b82-8875-52953f99c428" providerId="ADAL" clId="{8666F08B-39D9-4FF1-B57F-1D775D5AC231}" dt="2018-08-31T22:31:17.820" v="7" actId="20577"/>
        <pc:sldMkLst>
          <pc:docMk/>
          <pc:sldMk cId="312076933" sldId="441"/>
        </pc:sldMkLst>
      </pc:sldChg>
      <pc:sldChg chg="delSp modSp modNotesTx">
        <pc:chgData name="Jessica Martinson" userId="6ebbac3f-83f4-4b82-8875-52953f99c428" providerId="ADAL" clId="{8666F08B-39D9-4FF1-B57F-1D775D5AC231}" dt="2018-09-07T18:57:18.406" v="4301" actId="20577"/>
        <pc:sldMkLst>
          <pc:docMk/>
          <pc:sldMk cId="275434426" sldId="458"/>
        </pc:sldMkLst>
        <pc:spChg chg="del">
          <ac:chgData name="Jessica Martinson" userId="6ebbac3f-83f4-4b82-8875-52953f99c428" providerId="ADAL" clId="{8666F08B-39D9-4FF1-B57F-1D775D5AC231}" dt="2018-08-31T22:41:15.220" v="39" actId="478"/>
          <ac:spMkLst>
            <pc:docMk/>
            <pc:sldMk cId="275434426" sldId="458"/>
            <ac:spMk id="4" creationId="{03AECF63-77F2-4741-A369-3EB9CC99DAD1}"/>
          </ac:spMkLst>
        </pc:spChg>
        <pc:spChg chg="del">
          <ac:chgData name="Jessica Martinson" userId="6ebbac3f-83f4-4b82-8875-52953f99c428" providerId="ADAL" clId="{8666F08B-39D9-4FF1-B57F-1D775D5AC231}" dt="2018-08-31T22:41:18.564" v="42" actId="478"/>
          <ac:spMkLst>
            <pc:docMk/>
            <pc:sldMk cId="275434426" sldId="458"/>
            <ac:spMk id="5" creationId="{AD91246F-9018-4460-B2D7-5338DBDDCEB2}"/>
          </ac:spMkLst>
        </pc:spChg>
        <pc:spChg chg="del">
          <ac:chgData name="Jessica Martinson" userId="6ebbac3f-83f4-4b82-8875-52953f99c428" providerId="ADAL" clId="{8666F08B-39D9-4FF1-B57F-1D775D5AC231}" dt="2018-08-31T22:41:27.380" v="46" actId="478"/>
          <ac:spMkLst>
            <pc:docMk/>
            <pc:sldMk cId="275434426" sldId="458"/>
            <ac:spMk id="6" creationId="{23505A9B-D0E6-42F6-87BA-525536AB6EBA}"/>
          </ac:spMkLst>
        </pc:spChg>
        <pc:spChg chg="del">
          <ac:chgData name="Jessica Martinson" userId="6ebbac3f-83f4-4b82-8875-52953f99c428" providerId="ADAL" clId="{8666F08B-39D9-4FF1-B57F-1D775D5AC231}" dt="2018-08-31T22:41:33.587" v="49" actId="478"/>
          <ac:spMkLst>
            <pc:docMk/>
            <pc:sldMk cId="275434426" sldId="458"/>
            <ac:spMk id="8" creationId="{AF5418D5-FAFD-41A0-97C1-7B3AD5F9A7FC}"/>
          </ac:spMkLst>
        </pc:spChg>
        <pc:spChg chg="del">
          <ac:chgData name="Jessica Martinson" userId="6ebbac3f-83f4-4b82-8875-52953f99c428" providerId="ADAL" clId="{8666F08B-39D9-4FF1-B57F-1D775D5AC231}" dt="2018-08-31T22:41:43.667" v="53" actId="478"/>
          <ac:spMkLst>
            <pc:docMk/>
            <pc:sldMk cId="275434426" sldId="458"/>
            <ac:spMk id="9" creationId="{C018E752-CB90-4E09-B127-EDB9B34D7D68}"/>
          </ac:spMkLst>
        </pc:spChg>
        <pc:graphicFrameChg chg="modGraphic">
          <ac:chgData name="Jessica Martinson" userId="6ebbac3f-83f4-4b82-8875-52953f99c428" providerId="ADAL" clId="{8666F08B-39D9-4FF1-B57F-1D775D5AC231}" dt="2018-08-31T22:41:41.028" v="52" actId="20577"/>
          <ac:graphicFrameMkLst>
            <pc:docMk/>
            <pc:sldMk cId="275434426" sldId="458"/>
            <ac:graphicFrameMk id="7" creationId="{07343B7E-D0CD-4849-9630-E238ED067013}"/>
          </ac:graphicFrameMkLst>
        </pc:graphicFrameChg>
      </pc:sldChg>
      <pc:sldChg chg="modNotes">
        <pc:chgData name="Jessica Martinson" userId="6ebbac3f-83f4-4b82-8875-52953f99c428" providerId="ADAL" clId="{8666F08B-39D9-4FF1-B57F-1D775D5AC231}" dt="2018-08-31T22:30:03.655" v="2" actId="27636"/>
        <pc:sldMkLst>
          <pc:docMk/>
          <pc:sldMk cId="2515756213" sldId="466"/>
        </pc:sldMkLst>
      </pc:sldChg>
      <pc:sldChg chg="modNotes">
        <pc:chgData name="Jessica Martinson" userId="6ebbac3f-83f4-4b82-8875-52953f99c428" providerId="ADAL" clId="{8666F08B-39D9-4FF1-B57F-1D775D5AC231}" dt="2018-08-31T22:30:03.645" v="1" actId="27636"/>
        <pc:sldMkLst>
          <pc:docMk/>
          <pc:sldMk cId="3080383524" sldId="467"/>
        </pc:sldMkLst>
      </pc:sldChg>
      <pc:sldChg chg="ord">
        <pc:chgData name="Jessica Martinson" userId="6ebbac3f-83f4-4b82-8875-52953f99c428" providerId="ADAL" clId="{8666F08B-39D9-4FF1-B57F-1D775D5AC231}" dt="2018-09-07T18:31:42.465" v="1212"/>
        <pc:sldMkLst>
          <pc:docMk/>
          <pc:sldMk cId="2616475120" sldId="468"/>
        </pc:sldMkLst>
      </pc:sldChg>
      <pc:sldChg chg="modNotesTx">
        <pc:chgData name="Jessica Martinson" userId="6ebbac3f-83f4-4b82-8875-52953f99c428" providerId="ADAL" clId="{8666F08B-39D9-4FF1-B57F-1D775D5AC231}" dt="2018-09-07T18:45:28.868" v="1689" actId="20577"/>
        <pc:sldMkLst>
          <pc:docMk/>
          <pc:sldMk cId="3932269614" sldId="537"/>
        </pc:sldMkLst>
      </pc:sldChg>
      <pc:sldChg chg="modSp modAnim">
        <pc:chgData name="Jessica Martinson" userId="6ebbac3f-83f4-4b82-8875-52953f99c428" providerId="ADAL" clId="{8666F08B-39D9-4FF1-B57F-1D775D5AC231}" dt="2018-09-10T21:01:39.655" v="4784" actId="403"/>
        <pc:sldMkLst>
          <pc:docMk/>
          <pc:sldMk cId="2365017001" sldId="548"/>
        </pc:sldMkLst>
        <pc:spChg chg="mod">
          <ac:chgData name="Jessica Martinson" userId="6ebbac3f-83f4-4b82-8875-52953f99c428" providerId="ADAL" clId="{8666F08B-39D9-4FF1-B57F-1D775D5AC231}" dt="2018-09-10T21:01:39.655" v="4784" actId="403"/>
          <ac:spMkLst>
            <pc:docMk/>
            <pc:sldMk cId="2365017001" sldId="548"/>
            <ac:spMk id="4" creationId="{00000000-0000-0000-0000-000000000000}"/>
          </ac:spMkLst>
        </pc:spChg>
      </pc:sldChg>
      <pc:sldChg chg="add del modNotesTx">
        <pc:chgData name="Jessica Martinson" userId="6ebbac3f-83f4-4b82-8875-52953f99c428" providerId="ADAL" clId="{8666F08B-39D9-4FF1-B57F-1D775D5AC231}" dt="2018-09-07T18:51:07.190" v="3037" actId="20577"/>
        <pc:sldMkLst>
          <pc:docMk/>
          <pc:sldMk cId="3493969117" sldId="567"/>
        </pc:sldMkLst>
      </pc:sldChg>
      <pc:sldChg chg="add ord modNotesTx">
        <pc:chgData name="Jessica Martinson" userId="6ebbac3f-83f4-4b82-8875-52953f99c428" providerId="ADAL" clId="{8666F08B-39D9-4FF1-B57F-1D775D5AC231}" dt="2018-09-07T18:48:27.592" v="2420"/>
        <pc:sldMkLst>
          <pc:docMk/>
          <pc:sldMk cId="275115137" sldId="568"/>
        </pc:sldMkLst>
      </pc:sldChg>
      <pc:sldChg chg="addSp delSp modSp add">
        <pc:chgData name="Jessica Martinson" userId="6ebbac3f-83f4-4b82-8875-52953f99c428" providerId="ADAL" clId="{8666F08B-39D9-4FF1-B57F-1D775D5AC231}" dt="2018-08-31T22:54:05.729" v="461" actId="20577"/>
        <pc:sldMkLst>
          <pc:docMk/>
          <pc:sldMk cId="1612695690" sldId="569"/>
        </pc:sldMkLst>
        <pc:spChg chg="mod">
          <ac:chgData name="Jessica Martinson" userId="6ebbac3f-83f4-4b82-8875-52953f99c428" providerId="ADAL" clId="{8666F08B-39D9-4FF1-B57F-1D775D5AC231}" dt="2018-08-31T22:53:05.114" v="305" actId="20577"/>
          <ac:spMkLst>
            <pc:docMk/>
            <pc:sldMk cId="1612695690" sldId="569"/>
            <ac:spMk id="2" creationId="{E811CC5B-9B50-4985-A7FB-790EF8E3CEBA}"/>
          </ac:spMkLst>
        </pc:spChg>
        <pc:spChg chg="del mod">
          <ac:chgData name="Jessica Martinson" userId="6ebbac3f-83f4-4b82-8875-52953f99c428" providerId="ADAL" clId="{8666F08B-39D9-4FF1-B57F-1D775D5AC231}" dt="2018-08-31T22:51:36.725" v="286" actId="931"/>
          <ac:spMkLst>
            <pc:docMk/>
            <pc:sldMk cId="1612695690" sldId="569"/>
            <ac:spMk id="3" creationId="{F08A554A-5241-45AE-B6DD-77F58361513C}"/>
          </ac:spMkLst>
        </pc:spChg>
        <pc:spChg chg="add del mod">
          <ac:chgData name="Jessica Martinson" userId="6ebbac3f-83f4-4b82-8875-52953f99c428" providerId="ADAL" clId="{8666F08B-39D9-4FF1-B57F-1D775D5AC231}" dt="2018-08-31T22:51:41.774" v="287" actId="478"/>
          <ac:spMkLst>
            <pc:docMk/>
            <pc:sldMk cId="1612695690" sldId="569"/>
            <ac:spMk id="6" creationId="{68D1EA3B-5931-45C2-9A83-02F2C97B1ACC}"/>
          </ac:spMkLst>
        </pc:spChg>
        <pc:spChg chg="add mod">
          <ac:chgData name="Jessica Martinson" userId="6ebbac3f-83f4-4b82-8875-52953f99c428" providerId="ADAL" clId="{8666F08B-39D9-4FF1-B57F-1D775D5AC231}" dt="2018-08-31T22:54:05.729" v="461" actId="20577"/>
          <ac:spMkLst>
            <pc:docMk/>
            <pc:sldMk cId="1612695690" sldId="569"/>
            <ac:spMk id="8" creationId="{451A196D-FC80-47D3-B915-18D880ACCE45}"/>
          </ac:spMkLst>
        </pc:spChg>
        <pc:picChg chg="add del mod">
          <ac:chgData name="Jessica Martinson" userId="6ebbac3f-83f4-4b82-8875-52953f99c428" providerId="ADAL" clId="{8666F08B-39D9-4FF1-B57F-1D775D5AC231}" dt="2018-08-31T22:51:41.774" v="287" actId="478"/>
          <ac:picMkLst>
            <pc:docMk/>
            <pc:sldMk cId="1612695690" sldId="569"/>
            <ac:picMk id="5" creationId="{AC550B12-AAD2-4880-8531-A8F5DC4B4B82}"/>
          </ac:picMkLst>
        </pc:picChg>
        <pc:picChg chg="add del mod">
          <ac:chgData name="Jessica Martinson" userId="6ebbac3f-83f4-4b82-8875-52953f99c428" providerId="ADAL" clId="{8666F08B-39D9-4FF1-B57F-1D775D5AC231}" dt="2018-08-31T22:52:58.713" v="292" actId="478"/>
          <ac:picMkLst>
            <pc:docMk/>
            <pc:sldMk cId="1612695690" sldId="569"/>
            <ac:picMk id="1026" creationId="{1620C9B7-2D27-474F-945C-30D5E1827127}"/>
          </ac:picMkLst>
        </pc:picChg>
      </pc:sldChg>
      <pc:sldChg chg="modSp add ord">
        <pc:chgData name="Jessica Martinson" userId="6ebbac3f-83f4-4b82-8875-52953f99c428" providerId="ADAL" clId="{8666F08B-39D9-4FF1-B57F-1D775D5AC231}" dt="2018-09-10T21:58:02.383" v="6031"/>
        <pc:sldMkLst>
          <pc:docMk/>
          <pc:sldMk cId="2899516836" sldId="570"/>
        </pc:sldMkLst>
        <pc:spChg chg="mod">
          <ac:chgData name="Jessica Martinson" userId="6ebbac3f-83f4-4b82-8875-52953f99c428" providerId="ADAL" clId="{8666F08B-39D9-4FF1-B57F-1D775D5AC231}" dt="2018-08-31T22:54:25.202" v="475" actId="20577"/>
          <ac:spMkLst>
            <pc:docMk/>
            <pc:sldMk cId="2899516836" sldId="570"/>
            <ac:spMk id="2" creationId="{E261D876-3B2D-4DC6-B699-253125CDCC59}"/>
          </ac:spMkLst>
        </pc:spChg>
        <pc:spChg chg="mod">
          <ac:chgData name="Jessica Martinson" userId="6ebbac3f-83f4-4b82-8875-52953f99c428" providerId="ADAL" clId="{8666F08B-39D9-4FF1-B57F-1D775D5AC231}" dt="2018-09-07T18:53:30.716" v="3052" actId="20577"/>
          <ac:spMkLst>
            <pc:docMk/>
            <pc:sldMk cId="2899516836" sldId="570"/>
            <ac:spMk id="3" creationId="{06D8A6DC-69FA-4B69-AF23-2928380FACFF}"/>
          </ac:spMkLst>
        </pc:spChg>
      </pc:sldChg>
      <pc:sldChg chg="delSp modSp add">
        <pc:chgData name="Jessica Martinson" userId="6ebbac3f-83f4-4b82-8875-52953f99c428" providerId="ADAL" clId="{8666F08B-39D9-4FF1-B57F-1D775D5AC231}" dt="2018-09-07T19:21:54.218" v="4779" actId="478"/>
        <pc:sldMkLst>
          <pc:docMk/>
          <pc:sldMk cId="4126954108" sldId="572"/>
        </pc:sldMkLst>
        <pc:spChg chg="del">
          <ac:chgData name="Jessica Martinson" userId="6ebbac3f-83f4-4b82-8875-52953f99c428" providerId="ADAL" clId="{8666F08B-39D9-4FF1-B57F-1D775D5AC231}" dt="2018-09-07T19:21:54.218" v="4779" actId="478"/>
          <ac:spMkLst>
            <pc:docMk/>
            <pc:sldMk cId="4126954108" sldId="572"/>
            <ac:spMk id="2" creationId="{F597930D-1A68-42E8-B9B1-4483A5D7DB72}"/>
          </ac:spMkLst>
        </pc:spChg>
        <pc:spChg chg="mod">
          <ac:chgData name="Jessica Martinson" userId="6ebbac3f-83f4-4b82-8875-52953f99c428" providerId="ADAL" clId="{8666F08B-39D9-4FF1-B57F-1D775D5AC231}" dt="2018-09-07T19:21:51.313" v="4778" actId="14100"/>
          <ac:spMkLst>
            <pc:docMk/>
            <pc:sldMk cId="4126954108" sldId="572"/>
            <ac:spMk id="3" creationId="{5B596F61-33D3-46F7-A60B-5D8C5430BB65}"/>
          </ac:spMkLst>
        </pc:spChg>
      </pc:sldChg>
      <pc:sldChg chg="addSp delSp modSp add ord setBg modNotes modNotesTx">
        <pc:chgData name="Jessica Martinson" userId="6ebbac3f-83f4-4b82-8875-52953f99c428" providerId="ADAL" clId="{8666F08B-39D9-4FF1-B57F-1D775D5AC231}" dt="2018-09-10T21:56:47.334" v="5959" actId="20577"/>
        <pc:sldMkLst>
          <pc:docMk/>
          <pc:sldMk cId="3568096803" sldId="573"/>
        </pc:sldMkLst>
        <pc:spChg chg="mod">
          <ac:chgData name="Jessica Martinson" userId="6ebbac3f-83f4-4b82-8875-52953f99c428" providerId="ADAL" clId="{8666F08B-39D9-4FF1-B57F-1D775D5AC231}" dt="2018-09-10T21:05:58.209" v="4875" actId="27636"/>
          <ac:spMkLst>
            <pc:docMk/>
            <pc:sldMk cId="3568096803" sldId="573"/>
            <ac:spMk id="2" creationId="{1F9D2934-A40D-4E19-8B85-74381FDD8226}"/>
          </ac:spMkLst>
        </pc:spChg>
        <pc:spChg chg="mod">
          <ac:chgData name="Jessica Martinson" userId="6ebbac3f-83f4-4b82-8875-52953f99c428" providerId="ADAL" clId="{8666F08B-39D9-4FF1-B57F-1D775D5AC231}" dt="2018-09-10T21:55:52.845" v="5951" actId="27636"/>
          <ac:spMkLst>
            <pc:docMk/>
            <pc:sldMk cId="3568096803" sldId="573"/>
            <ac:spMk id="3" creationId="{D2720D6D-20B4-498A-9360-5F037B730AD6}"/>
          </ac:spMkLst>
        </pc:spChg>
        <pc:spChg chg="add del mod">
          <ac:chgData name="Jessica Martinson" userId="6ebbac3f-83f4-4b82-8875-52953f99c428" providerId="ADAL" clId="{8666F08B-39D9-4FF1-B57F-1D775D5AC231}" dt="2018-09-10T21:05:58.140" v="4873"/>
          <ac:spMkLst>
            <pc:docMk/>
            <pc:sldMk cId="3568096803" sldId="573"/>
            <ac:spMk id="4" creationId="{77A550F4-EA11-4D7F-80B7-D506219B688B}"/>
          </ac:spMkLst>
        </pc:spChg>
        <pc:spChg chg="add del mod">
          <ac:chgData name="Jessica Martinson" userId="6ebbac3f-83f4-4b82-8875-52953f99c428" providerId="ADAL" clId="{8666F08B-39D9-4FF1-B57F-1D775D5AC231}" dt="2018-09-10T21:05:58.140" v="4873"/>
          <ac:spMkLst>
            <pc:docMk/>
            <pc:sldMk cId="3568096803" sldId="573"/>
            <ac:spMk id="5" creationId="{A592E853-E320-4CC8-B005-4958D16819E9}"/>
          </ac:spMkLst>
        </pc:spChg>
        <pc:spChg chg="add del">
          <ac:chgData name="Jessica Martinson" userId="6ebbac3f-83f4-4b82-8875-52953f99c428" providerId="ADAL" clId="{8666F08B-39D9-4FF1-B57F-1D775D5AC231}" dt="2018-09-10T21:51:18.898" v="5853"/>
          <ac:spMkLst>
            <pc:docMk/>
            <pc:sldMk cId="3568096803" sldId="573"/>
            <ac:spMk id="6" creationId="{8F1CDD45-EE26-401D-BBD7-45C37997BCE3}"/>
          </ac:spMkLst>
        </pc:spChg>
        <pc:graphicFrameChg chg="add del mod">
          <ac:chgData name="Jessica Martinson" userId="6ebbac3f-83f4-4b82-8875-52953f99c428" providerId="ADAL" clId="{8666F08B-39D9-4FF1-B57F-1D775D5AC231}" dt="2018-09-10T21:51:18.898" v="5853"/>
          <ac:graphicFrameMkLst>
            <pc:docMk/>
            <pc:sldMk cId="3568096803" sldId="573"/>
            <ac:graphicFrameMk id="7" creationId="{F9A07FCC-1ED5-4947-A258-CA77FD26DB22}"/>
          </ac:graphicFrameMkLst>
        </pc:graphicFrameChg>
        <pc:picChg chg="add">
          <ac:chgData name="Jessica Martinson" userId="6ebbac3f-83f4-4b82-8875-52953f99c428" providerId="ADAL" clId="{8666F08B-39D9-4FF1-B57F-1D775D5AC231}" dt="2018-09-10T21:51:50.692" v="5859"/>
          <ac:picMkLst>
            <pc:docMk/>
            <pc:sldMk cId="3568096803" sldId="573"/>
            <ac:picMk id="8" creationId="{A3D29304-221D-40F9-8721-AF63DC70E825}"/>
          </ac:picMkLst>
        </pc:picChg>
      </pc:sldChg>
      <pc:sldChg chg="addSp delSp modSp add">
        <pc:chgData name="Jessica Martinson" userId="6ebbac3f-83f4-4b82-8875-52953f99c428" providerId="ADAL" clId="{8666F08B-39D9-4FF1-B57F-1D775D5AC231}" dt="2018-09-10T21:15:42.154" v="5627" actId="27636"/>
        <pc:sldMkLst>
          <pc:docMk/>
          <pc:sldMk cId="3002704445" sldId="574"/>
        </pc:sldMkLst>
        <pc:spChg chg="mod">
          <ac:chgData name="Jessica Martinson" userId="6ebbac3f-83f4-4b82-8875-52953f99c428" providerId="ADAL" clId="{8666F08B-39D9-4FF1-B57F-1D775D5AC231}" dt="2018-09-10T21:13:35.358" v="5280"/>
          <ac:spMkLst>
            <pc:docMk/>
            <pc:sldMk cId="3002704445" sldId="574"/>
            <ac:spMk id="2" creationId="{0109B3A1-C9EA-480D-97AD-8FC1DFACD172}"/>
          </ac:spMkLst>
        </pc:spChg>
        <pc:spChg chg="del">
          <ac:chgData name="Jessica Martinson" userId="6ebbac3f-83f4-4b82-8875-52953f99c428" providerId="ADAL" clId="{8666F08B-39D9-4FF1-B57F-1D775D5AC231}" dt="2018-09-10T21:12:15.381" v="5215" actId="931"/>
          <ac:spMkLst>
            <pc:docMk/>
            <pc:sldMk cId="3002704445" sldId="574"/>
            <ac:spMk id="3" creationId="{A7A6C29C-E72D-488F-8D19-B0E7769C6BDF}"/>
          </ac:spMkLst>
        </pc:spChg>
        <pc:spChg chg="add del mod">
          <ac:chgData name="Jessica Martinson" userId="6ebbac3f-83f4-4b82-8875-52953f99c428" providerId="ADAL" clId="{8666F08B-39D9-4FF1-B57F-1D775D5AC231}" dt="2018-09-10T21:13:35.358" v="5280"/>
          <ac:spMkLst>
            <pc:docMk/>
            <pc:sldMk cId="3002704445" sldId="574"/>
            <ac:spMk id="6" creationId="{9782C5A4-B093-4940-B4B7-7A70CDE08608}"/>
          </ac:spMkLst>
        </pc:spChg>
        <pc:spChg chg="add del mod">
          <ac:chgData name="Jessica Martinson" userId="6ebbac3f-83f4-4b82-8875-52953f99c428" providerId="ADAL" clId="{8666F08B-39D9-4FF1-B57F-1D775D5AC231}" dt="2018-09-10T21:13:35.358" v="5280"/>
          <ac:spMkLst>
            <pc:docMk/>
            <pc:sldMk cId="3002704445" sldId="574"/>
            <ac:spMk id="7" creationId="{A9DB9F7A-A489-49D3-BE89-ECEE1B662B83}"/>
          </ac:spMkLst>
        </pc:spChg>
        <pc:spChg chg="add mod">
          <ac:chgData name="Jessica Martinson" userId="6ebbac3f-83f4-4b82-8875-52953f99c428" providerId="ADAL" clId="{8666F08B-39D9-4FF1-B57F-1D775D5AC231}" dt="2018-09-10T21:15:42.154" v="5627" actId="27636"/>
          <ac:spMkLst>
            <pc:docMk/>
            <pc:sldMk cId="3002704445" sldId="574"/>
            <ac:spMk id="8" creationId="{66FD1B06-3210-41B8-BEFC-BB1A4A74301C}"/>
          </ac:spMkLst>
        </pc:spChg>
        <pc:picChg chg="add mod">
          <ac:chgData name="Jessica Martinson" userId="6ebbac3f-83f4-4b82-8875-52953f99c428" providerId="ADAL" clId="{8666F08B-39D9-4FF1-B57F-1D775D5AC231}" dt="2018-09-10T21:13:43.302" v="5281" actId="1076"/>
          <ac:picMkLst>
            <pc:docMk/>
            <pc:sldMk cId="3002704445" sldId="574"/>
            <ac:picMk id="5" creationId="{9E3CA4C2-B0C3-4C99-8EA1-D73FFE989D01}"/>
          </ac:picMkLst>
        </pc:picChg>
      </pc:sldChg>
      <pc:sldChg chg="add ord modNotesTx">
        <pc:chgData name="Jessica Martinson" userId="6ebbac3f-83f4-4b82-8875-52953f99c428" providerId="ADAL" clId="{8666F08B-39D9-4FF1-B57F-1D775D5AC231}" dt="2018-09-10T21:58:04.871" v="6032"/>
        <pc:sldMkLst>
          <pc:docMk/>
          <pc:sldMk cId="3409927117" sldId="575"/>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19.xml"/><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581162" cy="464820"/>
          </a:xfrm>
          <a:prstGeom prst="rect">
            <a:avLst/>
          </a:prstGeom>
        </p:spPr>
        <p:txBody>
          <a:bodyPr vert="horz" lIns="93158" tIns="46580" rIns="93158" bIns="46580" rtlCol="0"/>
          <a:lstStyle>
            <a:lvl1pPr algn="l">
              <a:defRPr sz="1200"/>
            </a:lvl1pPr>
          </a:lstStyle>
          <a:p>
            <a:r>
              <a:rPr lang="en-US" sz="1000">
                <a:latin typeface="Arial" panose="020B0604020202020204" pitchFamily="34" charset="0"/>
                <a:cs typeface="Arial" panose="020B0604020202020204" pitchFamily="34" charset="0"/>
              </a:rPr>
              <a:t>Honoring Choices Pacific Northwest Kick-off Event</a:t>
            </a:r>
            <a:endParaRPr lang="en-US" sz="10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2"/>
          </p:nvPr>
        </p:nvSpPr>
        <p:spPr>
          <a:xfrm>
            <a:off x="0" y="8829967"/>
            <a:ext cx="5050895" cy="464820"/>
          </a:xfrm>
          <a:prstGeom prst="rect">
            <a:avLst/>
          </a:prstGeom>
        </p:spPr>
        <p:txBody>
          <a:bodyPr vert="horz" lIns="93158" tIns="46580" rIns="93158" bIns="46580" rtlCol="0" anchor="b"/>
          <a:lstStyle>
            <a:lvl1pPr algn="l">
              <a:defRPr sz="1200"/>
            </a:lvl1pPr>
          </a:lstStyle>
          <a:p>
            <a:r>
              <a:rPr lang="en-US" sz="1000">
                <a:latin typeface="Arial" panose="020B0604020202020204" pitchFamily="34" charset="0"/>
                <a:cs typeface="Arial" panose="020B0604020202020204" pitchFamily="34" charset="0"/>
              </a:rPr>
              <a:t>www.honoringchoicespnw.org  | info@honoringchoicespnw.org</a:t>
            </a: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58" tIns="46580" rIns="93158" bIns="46580" rtlCol="0" anchor="b"/>
          <a:lstStyle>
            <a:lvl1pPr algn="r">
              <a:defRPr sz="1200"/>
            </a:lvl1pPr>
          </a:lstStyle>
          <a:p>
            <a:fld id="{A8D7E37D-E4B6-E94A-8A5B-0E77BA4AB584}" type="slidenum">
              <a:rPr lang="en-US" sz="1000">
                <a:latin typeface="Arial" panose="020B0604020202020204" pitchFamily="34" charset="0"/>
                <a:cs typeface="Arial" panose="020B0604020202020204" pitchFamily="34" charset="0"/>
              </a:rPr>
              <a:pPr/>
              <a:t>‹#›</a:t>
            </a:fld>
            <a:endParaRPr lang="en-US" sz="1000" dirty="0">
              <a:latin typeface="Arial" panose="020B0604020202020204" pitchFamily="34" charset="0"/>
              <a:cs typeface="Arial" panose="020B0604020202020204" pitchFamily="34" charset="0"/>
            </a:endParaRPr>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56DA4A62-3961-4633-918C-518E5C1567F2}" type="datetimeFigureOut">
              <a:rPr lang="en-US" sz="1000">
                <a:latin typeface="Arial" panose="020B0604020202020204" pitchFamily="34" charset="0"/>
                <a:cs typeface="Arial" panose="020B0604020202020204" pitchFamily="34" charset="0"/>
              </a:rPr>
              <a:t>10/3/2018</a:t>
            </a:fld>
            <a:endParaRPr lang="en-US" sz="1000">
              <a:latin typeface="Arial" panose="020B0604020202020204" pitchFamily="34" charset="0"/>
              <a:cs typeface="Arial" panose="020B0604020202020204" pitchFamily="34" charset="0"/>
            </a:endParaRPr>
          </a:p>
        </p:txBody>
      </p:sp>
    </p:spTree>
    <p:custDataLst>
      <p:tags r:id="rId2"/>
    </p:custDataLst>
    <p:extLst>
      <p:ext uri="{BB962C8B-B14F-4D97-AF65-F5344CB8AC3E}">
        <p14:creationId xmlns:p14="http://schemas.microsoft.com/office/powerpoint/2010/main" val="293639335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4820"/>
          </a:xfrm>
          <a:prstGeom prst="rect">
            <a:avLst/>
          </a:prstGeom>
        </p:spPr>
        <p:txBody>
          <a:bodyPr vert="horz" lIns="93158" tIns="46580" rIns="93158" bIns="46580" rtlCol="0"/>
          <a:lstStyle>
            <a:lvl1pPr algn="l">
              <a:defRPr sz="1200"/>
            </a:lvl1pPr>
          </a:lstStyle>
          <a:p>
            <a:r>
              <a:rPr lang="en-US"/>
              <a:t>Honoring Choices Pacific Northwest Kick-off Event</a:t>
            </a:r>
          </a:p>
        </p:txBody>
      </p:sp>
      <p:sp>
        <p:nvSpPr>
          <p:cNvPr id="3" name="Date Placeholder 2"/>
          <p:cNvSpPr>
            <a:spLocks noGrp="1"/>
          </p:cNvSpPr>
          <p:nvPr>
            <p:ph type="dt" idx="1"/>
          </p:nvPr>
        </p:nvSpPr>
        <p:spPr>
          <a:xfrm>
            <a:off x="3970938" y="1"/>
            <a:ext cx="3037840" cy="464820"/>
          </a:xfrm>
          <a:prstGeom prst="rect">
            <a:avLst/>
          </a:prstGeom>
        </p:spPr>
        <p:txBody>
          <a:bodyPr vert="horz" lIns="93158" tIns="46580" rIns="93158" bIns="46580" rtlCol="0"/>
          <a:lstStyle>
            <a:lvl1pPr algn="r">
              <a:defRPr sz="1200"/>
            </a:lvl1pPr>
          </a:lstStyle>
          <a:p>
            <a:r>
              <a:rPr lang="en-US"/>
              <a:t>Friday, March 23, 2015</a:t>
            </a:r>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8" tIns="46580" rIns="93158" bIns="46580"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58" tIns="46580" rIns="93158" bIns="46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58" tIns="46580" rIns="93158" bIns="46580" rtlCol="0" anchor="b"/>
          <a:lstStyle>
            <a:lvl1pPr algn="l">
              <a:defRPr sz="1200"/>
            </a:lvl1pPr>
          </a:lstStyle>
          <a:p>
            <a:r>
              <a:rPr lang="en-US"/>
              <a:t>www.honoringchoicespnw.org  | info@honoringchoicespnw.org</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8" tIns="46580" rIns="93158" bIns="46580" rtlCol="0" anchor="b"/>
          <a:lstStyle>
            <a:lvl1pPr algn="r">
              <a:defRPr sz="1200"/>
            </a:lvl1pPr>
          </a:lstStyle>
          <a:p>
            <a:fld id="{F088C7EE-5E6C-4554-9C85-FB69DAB3251F}" type="slidenum">
              <a:rPr lang="en-US" smtClean="0"/>
              <a:pPr/>
              <a:t>‹#›</a:t>
            </a:fld>
            <a:endParaRPr lang="en-US"/>
          </a:p>
        </p:txBody>
      </p:sp>
    </p:spTree>
    <p:extLst>
      <p:ext uri="{BB962C8B-B14F-4D97-AF65-F5344CB8AC3E}">
        <p14:creationId xmlns:p14="http://schemas.microsoft.com/office/powerpoint/2010/main" val="181003966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1</a:t>
            </a:fld>
            <a:endParaRPr lang="en-US"/>
          </a:p>
        </p:txBody>
      </p:sp>
    </p:spTree>
    <p:extLst>
      <p:ext uri="{BB962C8B-B14F-4D97-AF65-F5344CB8AC3E}">
        <p14:creationId xmlns:p14="http://schemas.microsoft.com/office/powerpoint/2010/main" val="291131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Jae Sim, MD, a primary care physician at Edmonds Family Practice, is a big proponent of the Consumer Reports’ brochures.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I know my patients trust my advice, it’s powerful to see how much weight they put into the Consumer Reports publications,” Sim says. “The brochures take complex information and make it easy to understand. The content reinforces the information I give them during their clinic visit.”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Edmonds Family Practice displays posters regarding antibiotics for viral infections in their exam rooms. “After reading the poster while waiting for me to come into the room, my patients say, ‘I came in hoping for antibiotics for my cold, but it doesn’t look like that’s what I’m going to get,’” Sim says. “I can then start the conversation about what they </a:t>
            </a:r>
            <a:r>
              <a:rPr lang="en-US" sz="1200" b="1" i="0" u="none" strike="noStrike" kern="1200" baseline="0" dirty="0">
                <a:solidFill>
                  <a:schemeClr val="tx1"/>
                </a:solidFill>
                <a:latin typeface="+mn-lt"/>
                <a:ea typeface="+mn-ea"/>
                <a:cs typeface="+mn-cs"/>
              </a:rPr>
              <a:t>can do </a:t>
            </a:r>
            <a:r>
              <a:rPr lang="en-US" sz="1200" b="0" i="0" u="none" strike="noStrike" kern="1200" baseline="0" dirty="0">
                <a:solidFill>
                  <a:schemeClr val="tx1"/>
                </a:solidFill>
                <a:latin typeface="+mn-lt"/>
                <a:ea typeface="+mn-ea"/>
                <a:cs typeface="+mn-cs"/>
              </a:rPr>
              <a:t>to manage their symptoms, rather than spend a lot of time explaining why I won’t be prescribing antibiotics.” </a:t>
            </a:r>
            <a:endParaRPr lang="en-US" dirty="0"/>
          </a:p>
          <a:p>
            <a:endParaRPr lang="en-US" dirty="0"/>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11</a:t>
            </a:fld>
            <a:endParaRPr lang="en-US"/>
          </a:p>
        </p:txBody>
      </p:sp>
    </p:spTree>
    <p:extLst>
      <p:ext uri="{BB962C8B-B14F-4D97-AF65-F5344CB8AC3E}">
        <p14:creationId xmlns:p14="http://schemas.microsoft.com/office/powerpoint/2010/main" val="1301812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360E92-E620-41D9-B8B0-1EE2EF69541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56894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14240">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360E92-E620-41D9-B8B0-1EE2EF695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May 27, 2015</a:t>
            </a: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Choosing Wisely: Changing Practice to Reduce Harm and Increase Value</a:t>
            </a:r>
          </a:p>
        </p:txBody>
      </p:sp>
      <p:sp>
        <p:nvSpPr>
          <p:cNvPr id="7" name="Header Placeholder 6"/>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Clinical Performance Improvement Network (CPIN) Webinar - www.wsma.org/cpin</a:t>
            </a:r>
          </a:p>
        </p:txBody>
      </p:sp>
    </p:spTree>
    <p:extLst>
      <p:ext uri="{BB962C8B-B14F-4D97-AF65-F5344CB8AC3E}">
        <p14:creationId xmlns:p14="http://schemas.microsoft.com/office/powerpoint/2010/main" val="4294853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14240">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360E92-E620-41D9-B8B0-1EE2EF695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May 27, 2015</a:t>
            </a: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Choosing Wisely: Changing Practice to Reduce Harm and Increase Value</a:t>
            </a:r>
          </a:p>
        </p:txBody>
      </p:sp>
      <p:sp>
        <p:nvSpPr>
          <p:cNvPr id="7" name="Header Placeholder 6"/>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Clinical Performance Improvement Network (CPIN) Webinar - www.wsma.org/cpin</a:t>
            </a:r>
          </a:p>
        </p:txBody>
      </p:sp>
    </p:spTree>
    <p:extLst>
      <p:ext uri="{BB962C8B-B14F-4D97-AF65-F5344CB8AC3E}">
        <p14:creationId xmlns:p14="http://schemas.microsoft.com/office/powerpoint/2010/main" val="1608396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3D6317-D6E5-4355-867A-58F5A4A3AD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October 30, 2015</a:t>
            </a: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Choosing Wisely Summit – Improving Value in Health Care – Kent Hu, MD, MPH</a:t>
            </a:r>
          </a:p>
        </p:txBody>
      </p:sp>
      <p:sp>
        <p:nvSpPr>
          <p:cNvPr id="7" name="Header Placeholder 6"/>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Improving Value in Health Care – The Choosing Wisely Summit</a:t>
            </a:r>
          </a:p>
        </p:txBody>
      </p:sp>
    </p:spTree>
    <p:extLst>
      <p:ext uri="{BB962C8B-B14F-4D97-AF65-F5344CB8AC3E}">
        <p14:creationId xmlns:p14="http://schemas.microsoft.com/office/powerpoint/2010/main" val="450485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published statewide county-level reports using ~10 home-grown technical specifications based on the Choosing Wisely recommendations. This information helped us prioritize our work by focusing on the areas that impacted the largest number of patients and caused the most harm. </a:t>
            </a:r>
          </a:p>
          <a:p>
            <a:endParaRPr lang="en-US" dirty="0"/>
          </a:p>
          <a:p>
            <a:r>
              <a:rPr lang="en-US" dirty="0"/>
              <a:t>In 2018, the Alliance published a similar report using a new calculator that allowed us to look at 47 Choosing Wisely measures. </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360E92-E620-41D9-B8B0-1EE2EF69541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35584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 example, we saw quite a bit of variability in antibiotics prescribed for upper respiratory infections across the state. </a:t>
            </a:r>
          </a:p>
          <a:p>
            <a:endParaRPr lang="en-US" dirty="0"/>
          </a:p>
          <a:p>
            <a:r>
              <a:rPr lang="en-US" dirty="0"/>
              <a:t>We saw similarly high rates and wide variability on a few other measures as well. So we then launched the “Change Three Things” campaign to focus on: </a:t>
            </a:r>
          </a:p>
          <a:p>
            <a:endParaRPr lang="en-US" dirty="0"/>
          </a:p>
          <a:p>
            <a:pPr marL="228600" indent="-228600">
              <a:buAutoNum type="arabicPeriod"/>
            </a:pPr>
            <a:r>
              <a:rPr lang="en-US" dirty="0"/>
              <a:t>Antibiotics for URI</a:t>
            </a:r>
          </a:p>
          <a:p>
            <a:pPr marL="228600" indent="-228600">
              <a:buAutoNum type="arabicPeriod"/>
            </a:pPr>
            <a:r>
              <a:rPr lang="en-US" dirty="0"/>
              <a:t>Too-frequent pap tests</a:t>
            </a:r>
          </a:p>
          <a:p>
            <a:pPr marL="228600" indent="-228600">
              <a:buAutoNum type="arabicPeriod"/>
            </a:pPr>
            <a:r>
              <a:rPr lang="en-US" dirty="0"/>
              <a:t>Imaging for uncomplicated headaches </a:t>
            </a:r>
          </a:p>
          <a:p>
            <a:pPr marL="228600" indent="-228600">
              <a:buAutoNum type="arabicPeriod"/>
            </a:pPr>
            <a:endParaRPr lang="en-US" dirty="0"/>
          </a:p>
          <a:p>
            <a:pPr marL="228600" indent="-228600">
              <a:buAutoNum type="arabicPeriod"/>
            </a:pPr>
            <a:endParaRPr lang="en-US" dirty="0"/>
          </a:p>
          <a:p>
            <a:pPr marL="0" indent="0">
              <a:buNone/>
            </a:pPr>
            <a:r>
              <a:rPr lang="en-US" dirty="0"/>
              <a:t>The reports were intended to be a “conversation starter” – and that they did!</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360E92-E620-41D9-B8B0-1EE2EF69541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66302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Kaiser: </a:t>
            </a:r>
            <a:r>
              <a:rPr lang="en-US" dirty="0"/>
              <a:t>F</a:t>
            </a:r>
            <a:r>
              <a:rPr lang="en-US" sz="1200" b="0" i="0" u="none" strike="noStrike" kern="1200" baseline="0" dirty="0">
                <a:solidFill>
                  <a:schemeClr val="tx1"/>
                </a:solidFill>
                <a:latin typeface="+mn-lt"/>
                <a:ea typeface="+mn-ea"/>
                <a:cs typeface="+mn-cs"/>
              </a:rPr>
              <a:t>ocused on reducing patient demand for antibiotics and physician prescribing through training, scripting, tools and local CME. That included introducing patient materials into the workflow, shared peer comparison prescribing rates and supporting education on the topic.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addition, they engage patients at multiple steps along the way—by sharing materials at the time an appointment is made, while the patient is roomed, during the exam and in visit summaries.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Physicians also share a “symptom duration chart” to educate patients on the typical progression of the common cold, which lasts longer than most people think.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Through their interventions, physicians reduced their rate of prescribing antibiotics for upper respiratory infections from 41.5 percent in the second quarter of 2015 to 21.5 percent in the third quarter of 2016.</a:t>
            </a:r>
          </a:p>
          <a:p>
            <a:endParaRPr lang="en-US" dirty="0"/>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20</a:t>
            </a:fld>
            <a:endParaRPr lang="en-US"/>
          </a:p>
        </p:txBody>
      </p:sp>
    </p:spTree>
    <p:extLst>
      <p:ext uri="{BB962C8B-B14F-4D97-AF65-F5344CB8AC3E}">
        <p14:creationId xmlns:p14="http://schemas.microsoft.com/office/powerpoint/2010/main" val="1661674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Consistent messaging across the community: </a:t>
            </a:r>
            <a:r>
              <a:rPr lang="en-US" dirty="0"/>
              <a:t>(story) </a:t>
            </a:r>
            <a:r>
              <a:rPr lang="en-US" sz="1200" b="0" i="0" u="none" strike="noStrike" kern="1200" baseline="0" dirty="0">
                <a:solidFill>
                  <a:schemeClr val="tx1"/>
                </a:solidFill>
                <a:latin typeface="+mn-lt"/>
                <a:ea typeface="+mn-ea"/>
                <a:cs typeface="+mn-cs"/>
              </a:rPr>
              <a:t>Nearly every physician can relate: the patient or family member who insists on unnecessary care. In this case, it was the mother of a child with a simple head injury who visited a Moses Lake medical clinic and insisted on imaging.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physician seeing the patient used materials from the Choosing Wisely® campaign to talk with her about why the injury didn’t require imaging. The family then visited two other urgent care centers and an emergency room in the area—where providers also used the Choosing Wisely campaign to likewise tell the mother imaging was unnecessary.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participating organizations are using the same materials and putting out the same message to our community. This ensures that patients get the same care no matter where they go in our community,” says Dr. </a:t>
            </a:r>
            <a:r>
              <a:rPr lang="en-US" sz="1200" b="0" i="0" u="none" strike="noStrike" kern="1200" baseline="0" dirty="0" err="1">
                <a:solidFill>
                  <a:schemeClr val="tx1"/>
                </a:solidFill>
                <a:latin typeface="+mn-lt"/>
                <a:ea typeface="+mn-ea"/>
                <a:cs typeface="+mn-cs"/>
              </a:rPr>
              <a:t>Dudik</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Bross</a:t>
            </a:r>
            <a:r>
              <a:rPr lang="en-US" sz="1200" b="0" i="0" u="none" strike="noStrike" kern="1200" baseline="0" dirty="0">
                <a:solidFill>
                  <a:schemeClr val="tx1"/>
                </a:solidFill>
                <a:latin typeface="+mn-lt"/>
                <a:ea typeface="+mn-ea"/>
                <a:cs typeface="+mn-cs"/>
              </a:rPr>
              <a:t>. </a:t>
            </a:r>
            <a:endParaRPr lang="en-US" dirty="0"/>
          </a:p>
          <a:p>
            <a:endParaRPr lang="en-US" dirty="0"/>
          </a:p>
          <a:p>
            <a:endParaRPr lang="en-US" dirty="0"/>
          </a:p>
          <a:p>
            <a:r>
              <a:rPr lang="en-US" b="1" dirty="0"/>
              <a:t>Samaritan: </a:t>
            </a:r>
            <a:r>
              <a:rPr lang="en-US" sz="1200" b="0" i="0" u="none" strike="noStrike" kern="1200" baseline="0" dirty="0">
                <a:solidFill>
                  <a:schemeClr val="tx1"/>
                </a:solidFill>
                <a:latin typeface="+mn-lt"/>
                <a:ea typeface="+mn-ea"/>
                <a:cs typeface="+mn-cs"/>
              </a:rPr>
              <a:t>Leaders at Samaritan Healthcare used the Alliance’s statewide Choosing Wisely data report to see that their county’s rate for prescribing antibiotics for sinusitis was 45 percent, which they thought was too high. They decided to make this one of the quality measures on their 2016 institutional scorecard, which was tied to their annual staff incentive bonuses. Samaritan successfully reduced their rate from 33 percent in January 2016 to 14.9 percent in December 2016. </a:t>
            </a:r>
            <a:endParaRPr lang="en-US" dirty="0"/>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21</a:t>
            </a:fld>
            <a:endParaRPr lang="en-US"/>
          </a:p>
        </p:txBody>
      </p:sp>
    </p:spTree>
    <p:extLst>
      <p:ext uri="{BB962C8B-B14F-4D97-AF65-F5344CB8AC3E}">
        <p14:creationId xmlns:p14="http://schemas.microsoft.com/office/powerpoint/2010/main" val="1867726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360E92-E620-41D9-B8B0-1EE2EF69541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7392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WSMA Foundation named “engaging patients in shared decision-making” as its first goal. Today I’ll share how we’re meeting that goal through two key initiatives: Choosing Wisely and Honoring Choices Pacific Northwest. </a:t>
            </a:r>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2</a:t>
            </a:fld>
            <a:endParaRPr lang="en-US"/>
          </a:p>
        </p:txBody>
      </p:sp>
    </p:spTree>
    <p:extLst>
      <p:ext uri="{BB962C8B-B14F-4D97-AF65-F5344CB8AC3E}">
        <p14:creationId xmlns:p14="http://schemas.microsoft.com/office/powerpoint/2010/main" val="1508843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[each of the items in green text are links to templates and resources]</a:t>
            </a:r>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360E92-E620-41D9-B8B0-1EE2EF69541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82062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latest effort has focused on unnecessary pre-op testing for healthy adults undergoing low-risk surgical procedures. </a:t>
            </a:r>
          </a:p>
          <a:p>
            <a:endParaRPr lang="en-US" dirty="0"/>
          </a:p>
          <a:p>
            <a:r>
              <a:rPr lang="en-US" dirty="0"/>
              <a:t>All patients need pre-op </a:t>
            </a:r>
            <a:r>
              <a:rPr lang="en-US" b="1" dirty="0"/>
              <a:t>evaluation</a:t>
            </a:r>
            <a:r>
              <a:rPr lang="en-US" dirty="0"/>
              <a:t>, but a low-risk patient having a low-risk procedure does not need pre-op </a:t>
            </a:r>
            <a:r>
              <a:rPr lang="en-US" b="1" dirty="0"/>
              <a:t>testing. </a:t>
            </a:r>
          </a:p>
          <a:p>
            <a:endParaRPr lang="en-US" b="1" dirty="0"/>
          </a:p>
          <a:p>
            <a:r>
              <a:rPr lang="en-US" b="0" dirty="0"/>
              <a:t>We have PowerPoint decks and sample articles to help you spread the word in your local community. </a:t>
            </a:r>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24</a:t>
            </a:fld>
            <a:endParaRPr lang="en-US"/>
          </a:p>
        </p:txBody>
      </p:sp>
    </p:spTree>
    <p:extLst>
      <p:ext uri="{BB962C8B-B14F-4D97-AF65-F5344CB8AC3E}">
        <p14:creationId xmlns:p14="http://schemas.microsoft.com/office/powerpoint/2010/main" val="220119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2150"/>
            <a:ext cx="4648200" cy="3486150"/>
          </a:xfrm>
        </p:spPr>
      </p:sp>
      <p:sp>
        <p:nvSpPr>
          <p:cNvPr id="3" name="Notes Placeholder 2"/>
          <p:cNvSpPr>
            <a:spLocks noGrp="1"/>
          </p:cNvSpPr>
          <p:nvPr>
            <p:ph type="body" idx="1"/>
          </p:nvPr>
        </p:nvSpPr>
        <p:spPr/>
        <p:txBody>
          <a:bodyPr>
            <a:normAutofit/>
          </a:bodyPr>
          <a:lstStyle/>
          <a:p>
            <a:endParaRPr lang="en-US" sz="2800" dirty="0"/>
          </a:p>
        </p:txBody>
      </p:sp>
      <p:sp>
        <p:nvSpPr>
          <p:cNvPr id="6" name="Header Placeholder 5"/>
          <p:cNvSpPr>
            <a:spLocks noGrp="1"/>
          </p:cNvSpPr>
          <p:nvPr>
            <p:ph type="hdr" sz="quarter" idx="12"/>
          </p:nvPr>
        </p:nvSpPr>
        <p:spPr>
          <a:xfrm>
            <a:off x="1" y="1"/>
            <a:ext cx="3037840" cy="4648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Honoring Choices Pacific Northwest Kick-off Event</a:t>
            </a:r>
          </a:p>
        </p:txBody>
      </p:sp>
      <p:sp>
        <p:nvSpPr>
          <p:cNvPr id="4" name="Footer Placeholder 3"/>
          <p:cNvSpPr>
            <a:spLocks noGrp="1"/>
          </p:cNvSpPr>
          <p:nvPr>
            <p:ph type="ftr" sz="quarter" idx="13"/>
          </p:nvPr>
        </p:nvSpPr>
        <p:spPr>
          <a:xfrm>
            <a:off x="1" y="8829967"/>
            <a:ext cx="3037840" cy="4648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www.honoringchoicespnw.org  | info@honoringchoicespnw.org</a:t>
            </a:r>
          </a:p>
        </p:txBody>
      </p:sp>
      <p:sp>
        <p:nvSpPr>
          <p:cNvPr id="7" name="Slide Number Placeholder 6"/>
          <p:cNvSpPr>
            <a:spLocks noGrp="1"/>
          </p:cNvSpPr>
          <p:nvPr>
            <p:ph type="sldNum" sz="quarter" idx="1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088C7EE-5E6C-4554-9C85-FB69DAB3251F}"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prstClr val="black"/>
              </a:solidFill>
              <a:effectLst/>
              <a:uLnTx/>
              <a:uFillTx/>
            </a:endParaRPr>
          </a:p>
        </p:txBody>
      </p:sp>
      <p:sp>
        <p:nvSpPr>
          <p:cNvPr id="5" name="Date Placeholder 4"/>
          <p:cNvSpPr>
            <a:spLocks noGrp="1"/>
          </p:cNvSpPr>
          <p:nvPr>
            <p:ph type="dt" idx="15"/>
          </p:nvPr>
        </p:nvSpPr>
        <p:spPr>
          <a:xfrm>
            <a:off x="3970938" y="1"/>
            <a:ext cx="3037840" cy="46482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Friday, March 23, 2015</a:t>
            </a:r>
          </a:p>
        </p:txBody>
      </p:sp>
    </p:spTree>
    <p:extLst>
      <p:ext uri="{BB962C8B-B14F-4D97-AF65-F5344CB8AC3E}">
        <p14:creationId xmlns:p14="http://schemas.microsoft.com/office/powerpoint/2010/main" val="2005221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55000" lnSpcReduction="20000"/>
          </a:bodyPr>
          <a:lstStyle/>
          <a:p>
            <a:pPr eaLnBrk="1" hangingPunct="1"/>
            <a:r>
              <a:rPr lang="en-US" b="1" u="sng" dirty="0"/>
              <a:t>END</a:t>
            </a:r>
            <a:r>
              <a:rPr lang="en-US" b="1" u="sng" baseline="0" dirty="0"/>
              <a:t> WITH IMAGINE&gt;&gt;&gt;&gt;&gt;</a:t>
            </a:r>
          </a:p>
          <a:p>
            <a:pPr eaLnBrk="1" hangingPunct="1"/>
            <a:endParaRPr lang="en-US" b="1" u="sng" baseline="0" dirty="0"/>
          </a:p>
          <a:p>
            <a:pPr eaLnBrk="1" hangingPunct="1"/>
            <a:r>
              <a:rPr lang="en-US" b="1" u="sng" dirty="0"/>
              <a:t>USUAL CARE    </a:t>
            </a:r>
            <a:r>
              <a:rPr lang="en-US" dirty="0"/>
              <a:t>The  San Jose Mercury News: Lisa Krieger 02/05</a:t>
            </a:r>
          </a:p>
          <a:p>
            <a:pPr eaLnBrk="1" hangingPunct="1"/>
            <a:endParaRPr lang="en-US" b="1" u="sng" dirty="0"/>
          </a:p>
          <a:p>
            <a:pPr eaLnBrk="1" hangingPunct="1"/>
            <a:r>
              <a:rPr lang="en-US" dirty="0"/>
              <a:t>He needed a ventilator to help him breathe so they could determine if the antibiotics would work</a:t>
            </a:r>
          </a:p>
          <a:p>
            <a:pPr eaLnBrk="1" hangingPunct="1"/>
            <a:r>
              <a:rPr lang="en-US" dirty="0" err="1"/>
              <a:t>Diag</a:t>
            </a:r>
            <a:r>
              <a:rPr lang="en-US" dirty="0"/>
              <a:t> w/ necrotized fasciitis: rare and deadly </a:t>
            </a:r>
            <a:r>
              <a:rPr lang="en-US" dirty="0" err="1"/>
              <a:t>infx</a:t>
            </a:r>
            <a:endParaRPr lang="en-US" dirty="0"/>
          </a:p>
          <a:p>
            <a:pPr eaLnBrk="1" hangingPunct="1"/>
            <a:r>
              <a:rPr lang="en-US" dirty="0"/>
              <a:t>88 y/o man, frail, advanced Alzheimer’s, cardiac problems, did not communicate verbally, broken hip 3 months.</a:t>
            </a:r>
          </a:p>
          <a:p>
            <a:pPr eaLnBrk="1" hangingPunct="1"/>
            <a:r>
              <a:rPr lang="en-US" dirty="0"/>
              <a:t>Admitted to ER for sepsis.  Goal “usual care” (generally to prolong life and avoid death). Decent chance “we can turn this around.”</a:t>
            </a:r>
          </a:p>
          <a:p>
            <a:pPr eaLnBrk="1" hangingPunct="1"/>
            <a:r>
              <a:rPr lang="en-US" dirty="0"/>
              <a:t>Needed a ventilator to help him breathe so they could determine if the antibiotics would work.</a:t>
            </a:r>
          </a:p>
          <a:p>
            <a:pPr eaLnBrk="1" hangingPunct="1"/>
            <a:r>
              <a:rPr lang="en-US" dirty="0"/>
              <a:t>Expensive antibiotics used—a new biologic treatment cost $48,000 for one dose.</a:t>
            </a:r>
          </a:p>
          <a:p>
            <a:pPr eaLnBrk="1" hangingPunct="1"/>
            <a:r>
              <a:rPr lang="en-US" dirty="0"/>
              <a:t>Antibiotics were not enough; only surgery “could turn him around”.</a:t>
            </a:r>
          </a:p>
          <a:p>
            <a:pPr eaLnBrk="1" hangingPunct="1"/>
            <a:r>
              <a:rPr lang="en-US" dirty="0"/>
              <a:t>6 day ICU stay, 4 days on the floor: $324,000.</a:t>
            </a:r>
          </a:p>
          <a:p>
            <a:endParaRPr lang="en-US" dirty="0"/>
          </a:p>
          <a:p>
            <a:endParaRPr lang="en-US" dirty="0"/>
          </a:p>
          <a:p>
            <a:pPr eaLnBrk="1" hangingPunct="1"/>
            <a:r>
              <a:rPr lang="en-US" dirty="0"/>
              <a:t>No one spoke to the daughter about what her father might have wanted if he could make a decision for himself.</a:t>
            </a:r>
          </a:p>
          <a:p>
            <a:pPr eaLnBrk="1" hangingPunct="1"/>
            <a:r>
              <a:rPr lang="en-US" dirty="0"/>
              <a:t>“Desire for a natural death”.</a:t>
            </a:r>
          </a:p>
          <a:p>
            <a:pPr eaLnBrk="1" hangingPunct="1"/>
            <a:r>
              <a:rPr lang="en-US" dirty="0"/>
              <a:t>Patient was a DNR but that did not give daughter much direction in this situation.</a:t>
            </a:r>
          </a:p>
          <a:p>
            <a:pPr eaLnBrk="1" hangingPunct="1"/>
            <a:r>
              <a:rPr lang="en-US" dirty="0"/>
              <a:t>What was his QOL before hospitalization?</a:t>
            </a:r>
          </a:p>
          <a:p>
            <a:pPr eaLnBrk="1" hangingPunct="1"/>
            <a:r>
              <a:rPr lang="en-US" dirty="0"/>
              <a:t>“Slept most of the time”, “Everyday he seemed more remote, sad and uncomfortable.”</a:t>
            </a:r>
          </a:p>
          <a:p>
            <a:pPr eaLnBrk="1" hangingPunct="1"/>
            <a:r>
              <a:rPr lang="en-US" dirty="0"/>
              <a:t>“Unwittingly, with the best of intentions we were violating his desire for a natural death.”</a:t>
            </a:r>
          </a:p>
          <a:p>
            <a:pPr eaLnBrk="1" hangingPunct="1"/>
            <a:endParaRPr lang="en-US" dirty="0"/>
          </a:p>
          <a:p>
            <a:pPr eaLnBrk="1" hangingPunct="1"/>
            <a:r>
              <a:rPr lang="en-US" b="1" dirty="0"/>
              <a:t>Conversation</a:t>
            </a:r>
          </a:p>
          <a:p>
            <a:pPr eaLnBrk="1" hangingPunct="1"/>
            <a:r>
              <a:rPr lang="en-US" dirty="0"/>
              <a:t>May be able to fix this problem—no guarantee</a:t>
            </a:r>
          </a:p>
          <a:p>
            <a:pPr eaLnBrk="1" hangingPunct="1"/>
            <a:r>
              <a:rPr lang="en-US" dirty="0"/>
              <a:t>Most likely wont’ return to his past level of functioning</a:t>
            </a:r>
          </a:p>
          <a:p>
            <a:pPr eaLnBrk="1" hangingPunct="1"/>
            <a:r>
              <a:rPr lang="en-US" dirty="0"/>
              <a:t>At some point you dad is going to die. What would he want that to look like?</a:t>
            </a:r>
          </a:p>
          <a:p>
            <a:pPr eaLnBrk="1" hangingPunct="1"/>
            <a:r>
              <a:rPr lang="en-US" dirty="0"/>
              <a:t>We are keeping him alive on the respirator.</a:t>
            </a:r>
          </a:p>
          <a:p>
            <a:pPr eaLnBrk="1" hangingPunct="1"/>
            <a:r>
              <a:rPr lang="en-US" dirty="0"/>
              <a:t>Do you think he would be willing to go through the aggressiveness of this kind of care for the chance to live longer</a:t>
            </a:r>
          </a:p>
          <a:p>
            <a:pPr eaLnBrk="1" hangingPunct="1"/>
            <a:r>
              <a:rPr lang="en-US" dirty="0"/>
              <a:t>Daughter said QOL was not good before hospitalization.</a:t>
            </a:r>
          </a:p>
          <a:p>
            <a:pPr eaLnBrk="1" hangingPunct="1"/>
            <a:r>
              <a:rPr lang="en-US" b="1" dirty="0"/>
              <a:t>How this Experience was for the daughter</a:t>
            </a:r>
          </a:p>
          <a:p>
            <a:pPr eaLnBrk="1" hangingPunct="1"/>
            <a:r>
              <a:rPr lang="en-US" dirty="0"/>
              <a:t>She never saw him conscious after the ED</a:t>
            </a:r>
          </a:p>
          <a:p>
            <a:pPr eaLnBrk="1" hangingPunct="1"/>
            <a:r>
              <a:rPr lang="en-US" dirty="0"/>
              <a:t>She was suffering a lot of anguish.</a:t>
            </a:r>
          </a:p>
          <a:p>
            <a:pPr eaLnBrk="1" hangingPunct="1"/>
            <a:r>
              <a:rPr lang="en-US" dirty="0"/>
              <a:t>She decided to change his goals because he was:</a:t>
            </a:r>
          </a:p>
          <a:p>
            <a:pPr eaLnBrk="1" hangingPunct="1"/>
            <a:r>
              <a:rPr lang="en-US" dirty="0"/>
              <a:t>Suffering without purpose</a:t>
            </a:r>
          </a:p>
          <a:p>
            <a:pPr eaLnBrk="1" hangingPunct="1"/>
            <a:r>
              <a:rPr lang="en-US" dirty="0"/>
              <a:t>There are things far worse than death</a:t>
            </a:r>
          </a:p>
          <a:p>
            <a:pPr eaLnBrk="1" hangingPunct="1"/>
            <a:r>
              <a:rPr lang="en-US" dirty="0"/>
              <a:t>“It’s easy to get word class treatment. I’s much harder to reject it.</a:t>
            </a:r>
          </a:p>
          <a:p>
            <a:pPr eaLnBrk="1" hangingPunct="1"/>
            <a:r>
              <a:rPr lang="en-US" dirty="0"/>
              <a:t>Just because we can do something, it doesn’t mean that we should do it, it must be based on what the patient wants.</a:t>
            </a:r>
          </a:p>
          <a:p>
            <a:pPr eaLnBrk="1" hangingPunct="1"/>
            <a:r>
              <a:rPr lang="en-US" dirty="0"/>
              <a:t>No one spoke to the daughter about what her father might have wanted if he could make a decision for himself.</a:t>
            </a:r>
          </a:p>
          <a:p>
            <a:pPr eaLnBrk="1" hangingPunct="1"/>
            <a:r>
              <a:rPr lang="en-US" dirty="0"/>
              <a:t>“Desire for a natural death”.</a:t>
            </a:r>
          </a:p>
          <a:p>
            <a:pPr eaLnBrk="1" hangingPunct="1"/>
            <a:r>
              <a:rPr lang="en-US" dirty="0"/>
              <a:t>Patient was a DNR but that did not give daughter much direction in this situation.</a:t>
            </a:r>
          </a:p>
          <a:p>
            <a:pPr eaLnBrk="1" hangingPunct="1"/>
            <a:r>
              <a:rPr lang="en-US" dirty="0"/>
              <a:t>What was his QOL before hospitalization?</a:t>
            </a:r>
          </a:p>
          <a:p>
            <a:pPr eaLnBrk="1" hangingPunct="1"/>
            <a:r>
              <a:rPr lang="en-US" dirty="0"/>
              <a:t>“Slept most of the time”, “Everyday he seemed more remote, sad and uncomfortable.”</a:t>
            </a:r>
          </a:p>
          <a:p>
            <a:pPr eaLnBrk="1" hangingPunct="1"/>
            <a:r>
              <a:rPr lang="en-US" dirty="0"/>
              <a:t>“Unwittingly, with the best of intentions we were violating his desire for a natural death.”</a:t>
            </a:r>
          </a:p>
          <a:p>
            <a:pPr eaLnBrk="1" hangingPunct="1"/>
            <a:endParaRPr lang="en-US" dirty="0"/>
          </a:p>
          <a:p>
            <a:pPr eaLnBrk="1" hangingPunct="1"/>
            <a:endParaRPr lang="en-US" dirty="0"/>
          </a:p>
          <a:p>
            <a:endParaRPr lang="en-US" dirty="0"/>
          </a:p>
        </p:txBody>
      </p:sp>
      <p:sp>
        <p:nvSpPr>
          <p:cNvPr id="92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3860" indent="-301358">
              <a:defRPr>
                <a:solidFill>
                  <a:schemeClr val="tx1"/>
                </a:solidFill>
                <a:latin typeface="Arial" charset="0"/>
                <a:ea typeface="ＭＳ Ｐゴシック" charset="0"/>
              </a:defRPr>
            </a:lvl2pPr>
            <a:lvl3pPr marL="1207079" indent="-240428">
              <a:defRPr>
                <a:solidFill>
                  <a:schemeClr val="tx1"/>
                </a:solidFill>
                <a:latin typeface="Arial" charset="0"/>
                <a:ea typeface="ＭＳ Ｐゴシック" charset="0"/>
              </a:defRPr>
            </a:lvl3pPr>
            <a:lvl4pPr marL="1691228" indent="-240428">
              <a:defRPr>
                <a:solidFill>
                  <a:schemeClr val="tx1"/>
                </a:solidFill>
                <a:latin typeface="Arial" charset="0"/>
                <a:ea typeface="ＭＳ Ｐゴシック" charset="0"/>
              </a:defRPr>
            </a:lvl4pPr>
            <a:lvl5pPr marL="2173730" indent="-240428">
              <a:defRPr>
                <a:solidFill>
                  <a:schemeClr val="tx1"/>
                </a:solidFill>
                <a:latin typeface="Arial" charset="0"/>
                <a:ea typeface="ＭＳ Ｐゴシック" charset="0"/>
              </a:defRPr>
            </a:lvl5pPr>
            <a:lvl6pPr marL="2647999" indent="-240428" eaLnBrk="0" fontAlgn="base" hangingPunct="0">
              <a:spcBef>
                <a:spcPct val="0"/>
              </a:spcBef>
              <a:spcAft>
                <a:spcPct val="0"/>
              </a:spcAft>
              <a:defRPr>
                <a:solidFill>
                  <a:schemeClr val="tx1"/>
                </a:solidFill>
                <a:latin typeface="Arial" charset="0"/>
                <a:ea typeface="ＭＳ Ｐゴシック" charset="0"/>
              </a:defRPr>
            </a:lvl6pPr>
            <a:lvl7pPr marL="3122266" indent="-240428" eaLnBrk="0" fontAlgn="base" hangingPunct="0">
              <a:spcBef>
                <a:spcPct val="0"/>
              </a:spcBef>
              <a:spcAft>
                <a:spcPct val="0"/>
              </a:spcAft>
              <a:defRPr>
                <a:solidFill>
                  <a:schemeClr val="tx1"/>
                </a:solidFill>
                <a:latin typeface="Arial" charset="0"/>
                <a:ea typeface="ＭＳ Ｐゴシック" charset="0"/>
              </a:defRPr>
            </a:lvl7pPr>
            <a:lvl8pPr marL="3596534" indent="-240428" eaLnBrk="0" fontAlgn="base" hangingPunct="0">
              <a:spcBef>
                <a:spcPct val="0"/>
              </a:spcBef>
              <a:spcAft>
                <a:spcPct val="0"/>
              </a:spcAft>
              <a:defRPr>
                <a:solidFill>
                  <a:schemeClr val="tx1"/>
                </a:solidFill>
                <a:latin typeface="Arial" charset="0"/>
                <a:ea typeface="ＭＳ Ｐゴシック" charset="0"/>
              </a:defRPr>
            </a:lvl8pPr>
            <a:lvl9pPr marL="4070803" indent="-240428" eaLnBrk="0" fontAlgn="base" hangingPunct="0">
              <a:spcBef>
                <a:spcPct val="0"/>
              </a:spcBef>
              <a:spcAft>
                <a:spcPct val="0"/>
              </a:spcAft>
              <a:defRPr>
                <a:solidFill>
                  <a:schemeClr val="tx1"/>
                </a:solidFill>
                <a:latin typeface="Arial" charset="0"/>
                <a:ea typeface="ＭＳ Ｐゴシック" charset="0"/>
              </a:defRPr>
            </a:lvl9pPr>
          </a:lstStyle>
          <a:p>
            <a:fld id="{826DBC40-D691-6B4B-9F02-1048E016A32C}" type="slidenum">
              <a:rPr lang="en-US"/>
              <a:pPr/>
              <a:t>27</a:t>
            </a:fld>
            <a:endParaRPr lang="en-US"/>
          </a:p>
        </p:txBody>
      </p:sp>
    </p:spTree>
    <p:extLst>
      <p:ext uri="{BB962C8B-B14F-4D97-AF65-F5344CB8AC3E}">
        <p14:creationId xmlns:p14="http://schemas.microsoft.com/office/powerpoint/2010/main" val="2794454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684213"/>
            <a:ext cx="4597400" cy="3449637"/>
          </a:xfrm>
        </p:spPr>
      </p:sp>
      <p:sp>
        <p:nvSpPr>
          <p:cNvPr id="3" name="Notes Placeholder 2"/>
          <p:cNvSpPr>
            <a:spLocks noGrp="1"/>
          </p:cNvSpPr>
          <p:nvPr>
            <p:ph type="body" idx="1"/>
          </p:nvPr>
        </p:nvSpPr>
        <p:spPr/>
        <p:txBody>
          <a:bodyPr>
            <a:normAutofit/>
          </a:bodyPr>
          <a:lstStyle/>
          <a:p>
            <a:endParaRPr lang="en-US"/>
          </a:p>
        </p:txBody>
      </p:sp>
      <p:sp>
        <p:nvSpPr>
          <p:cNvPr id="9" name="Date Placeholder 8"/>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 Winter 2017</a:t>
            </a:r>
          </a:p>
        </p:txBody>
      </p:sp>
      <p:sp>
        <p:nvSpPr>
          <p:cNvPr id="15" name="Slide Number Placeholder 1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32D07B-E3C3-4E2D-8936-64E3D7570FD3}" type="slidenum">
              <a:rPr kumimoji="0" lang="en-US"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6" name="Header Placeholder 15"/>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First Steps ACP Design &amp; Implementation 6-Hour Notes</a:t>
            </a:r>
          </a:p>
        </p:txBody>
      </p:sp>
      <p:sp>
        <p:nvSpPr>
          <p:cNvPr id="8" name="Footer Placeholder 13"/>
          <p:cNvSpPr>
            <a:spLocks noGrp="1"/>
          </p:cNvSpPr>
          <p:nvPr>
            <p:ph type="ftr" sz="quarter" idx="4"/>
          </p:nvPr>
        </p:nvSpPr>
        <p:spPr>
          <a:xfrm>
            <a:off x="893660" y="8830068"/>
            <a:ext cx="5184675" cy="465138"/>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a:ea typeface="+mn-ea"/>
                <a:cs typeface="+mn-cs"/>
              </a:rPr>
              <a:t>Materials developed by Respecting Choices® in collaboration with Honoring Choices® PNW.© Copyright 2017 GLMF, Inc. All Rights Reserved. RC 1400_FSTEAMD&amp;IPPtHndt_v10.15 CML</a:t>
            </a:r>
          </a:p>
        </p:txBody>
      </p:sp>
    </p:spTree>
    <p:extLst>
      <p:ext uri="{BB962C8B-B14F-4D97-AF65-F5344CB8AC3E}">
        <p14:creationId xmlns:p14="http://schemas.microsoft.com/office/powerpoint/2010/main" val="276351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Segoe UI" charset="0"/>
                <a:cs typeface="Segoe UI" charset="0"/>
              </a:rPr>
              <a:t>Largely unprepared for what is totally predictable.</a:t>
            </a:r>
          </a:p>
          <a:p>
            <a:pPr eaLnBrk="1" hangingPunct="1"/>
            <a:r>
              <a:rPr lang="en-US" dirty="0">
                <a:latin typeface="Segoe UI" charset="0"/>
                <a:cs typeface="Segoe UI" charset="0"/>
              </a:rPr>
              <a:t>Increasing ability to extend life.</a:t>
            </a:r>
          </a:p>
          <a:p>
            <a:pPr eaLnBrk="1" hangingPunct="1"/>
            <a:r>
              <a:rPr lang="en-US" dirty="0">
                <a:latin typeface="Segoe UI" charset="0"/>
                <a:cs typeface="Segoe UI" charset="0"/>
              </a:rPr>
              <a:t>Discomfort talking about death</a:t>
            </a:r>
          </a:p>
          <a:p>
            <a:pPr lvl="1" eaLnBrk="1" hangingPunct="1"/>
            <a:r>
              <a:rPr lang="en-US" dirty="0">
                <a:latin typeface="Segoe UI" charset="0"/>
                <a:cs typeface="Segoe UI" charset="0"/>
              </a:rPr>
              <a:t>Plan finances, wills, etc. </a:t>
            </a:r>
          </a:p>
          <a:p>
            <a:pPr eaLnBrk="1" hangingPunct="1"/>
            <a:r>
              <a:rPr lang="en-US" dirty="0">
                <a:latin typeface="Segoe UI" charset="0"/>
                <a:cs typeface="Segoe UI" charset="0"/>
              </a:rPr>
              <a:t>Many conversations never happen, or start at the very end of life.</a:t>
            </a:r>
          </a:p>
          <a:p>
            <a:pPr eaLnBrk="1" hangingPunct="1"/>
            <a:r>
              <a:rPr lang="en-US" dirty="0">
                <a:latin typeface="Segoe UI" charset="0"/>
                <a:cs typeface="Segoe UI" charset="0"/>
              </a:rPr>
              <a:t>It’s too early until it’s too late.</a:t>
            </a:r>
          </a:p>
          <a:p>
            <a:endParaRPr lang="en-US" dirty="0"/>
          </a:p>
        </p:txBody>
      </p:sp>
      <p:sp>
        <p:nvSpPr>
          <p:cNvPr id="4" name="Slide Number Placeholder 3"/>
          <p:cNvSpPr>
            <a:spLocks noGrp="1"/>
          </p:cNvSpPr>
          <p:nvPr>
            <p:ph type="sldNum" sz="quarter" idx="10"/>
          </p:nvPr>
        </p:nvSpPr>
        <p:spPr/>
        <p:txBody>
          <a:bodyPr/>
          <a:lstStyle/>
          <a:p>
            <a:fld id="{16F8051D-4CE6-4503-B01F-63C1B7F74155}" type="slidenum">
              <a:rPr lang="en-US" smtClean="0"/>
              <a:pPr/>
              <a:t>29</a:t>
            </a:fld>
            <a:endParaRPr lang="en-US"/>
          </a:p>
        </p:txBody>
      </p:sp>
    </p:spTree>
    <p:extLst>
      <p:ext uri="{BB962C8B-B14F-4D97-AF65-F5344CB8AC3E}">
        <p14:creationId xmlns:p14="http://schemas.microsoft.com/office/powerpoint/2010/main" val="4199002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What happens in the void of information….LACK OF KNOWLEDGE </a:t>
            </a:r>
          </a:p>
          <a:p>
            <a:pPr eaLnBrk="1" hangingPunct="1">
              <a:spcBef>
                <a:spcPct val="0"/>
              </a:spcBef>
            </a:pPr>
            <a:r>
              <a:rPr lang="en-US">
                <a:latin typeface="Calibri" charset="0"/>
              </a:rPr>
              <a:t>the best care available is provided rather than the intensity/quality trades that make sense to you!</a:t>
            </a:r>
          </a:p>
          <a:p>
            <a:pPr eaLnBrk="1" hangingPunct="1">
              <a:spcBef>
                <a:spcPct val="0"/>
              </a:spcBef>
            </a:pPr>
            <a:r>
              <a:rPr lang="en-US">
                <a:latin typeface="Calibri" charset="0"/>
              </a:rPr>
              <a:t>People guess, debate, fight struggle</a:t>
            </a:r>
          </a:p>
          <a:p>
            <a:pPr eaLnBrk="1" hangingPunct="1">
              <a:spcBef>
                <a:spcPct val="0"/>
              </a:spcBef>
            </a:pPr>
            <a:r>
              <a:rPr lang="en-US">
                <a:latin typeface="Calibri" charset="0"/>
              </a:rPr>
              <a:t>Most commonly default to more care—regardless of outcome </a:t>
            </a:r>
          </a:p>
          <a:p>
            <a:pPr eaLnBrk="1" hangingPunct="1">
              <a:spcBef>
                <a:spcPct val="0"/>
              </a:spcBef>
            </a:pPr>
            <a:endParaRPr lang="en-US">
              <a:latin typeface="Calibri" charset="0"/>
            </a:endParaRPr>
          </a:p>
          <a:p>
            <a:pPr eaLnBrk="1" hangingPunct="1">
              <a:spcBef>
                <a:spcPct val="0"/>
              </a:spcBef>
            </a:pPr>
            <a:r>
              <a:rPr lang="en-US">
                <a:latin typeface="Calibri" charset="0"/>
              </a:rPr>
              <a:t>In reality—you have seen one family, you have seen one family.</a:t>
            </a:r>
          </a:p>
        </p:txBody>
      </p:sp>
      <p:sp>
        <p:nvSpPr>
          <p:cNvPr id="174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70686" indent="-296417">
              <a:defRPr>
                <a:solidFill>
                  <a:schemeClr val="tx1"/>
                </a:solidFill>
                <a:latin typeface="Arial" charset="0"/>
                <a:ea typeface="ＭＳ Ｐゴシック" charset="0"/>
              </a:defRPr>
            </a:lvl2pPr>
            <a:lvl3pPr marL="1185671" indent="-237134">
              <a:defRPr>
                <a:solidFill>
                  <a:schemeClr val="tx1"/>
                </a:solidFill>
                <a:latin typeface="Arial" charset="0"/>
                <a:ea typeface="ＭＳ Ｐゴシック" charset="0"/>
              </a:defRPr>
            </a:lvl3pPr>
            <a:lvl4pPr marL="1659939" indent="-237134">
              <a:defRPr>
                <a:solidFill>
                  <a:schemeClr val="tx1"/>
                </a:solidFill>
                <a:latin typeface="Arial" charset="0"/>
                <a:ea typeface="ＭＳ Ｐゴシック" charset="0"/>
              </a:defRPr>
            </a:lvl4pPr>
            <a:lvl5pPr marL="2134208" indent="-237134">
              <a:defRPr>
                <a:solidFill>
                  <a:schemeClr val="tx1"/>
                </a:solidFill>
                <a:latin typeface="Arial" charset="0"/>
                <a:ea typeface="ＭＳ Ｐゴシック" charset="0"/>
              </a:defRPr>
            </a:lvl5pPr>
            <a:lvl6pPr marL="2608476" indent="-237134" eaLnBrk="0" fontAlgn="base" hangingPunct="0">
              <a:spcBef>
                <a:spcPct val="0"/>
              </a:spcBef>
              <a:spcAft>
                <a:spcPct val="0"/>
              </a:spcAft>
              <a:defRPr>
                <a:solidFill>
                  <a:schemeClr val="tx1"/>
                </a:solidFill>
                <a:latin typeface="Arial" charset="0"/>
                <a:ea typeface="ＭＳ Ｐゴシック" charset="0"/>
              </a:defRPr>
            </a:lvl6pPr>
            <a:lvl7pPr marL="3082744" indent="-237134" eaLnBrk="0" fontAlgn="base" hangingPunct="0">
              <a:spcBef>
                <a:spcPct val="0"/>
              </a:spcBef>
              <a:spcAft>
                <a:spcPct val="0"/>
              </a:spcAft>
              <a:defRPr>
                <a:solidFill>
                  <a:schemeClr val="tx1"/>
                </a:solidFill>
                <a:latin typeface="Arial" charset="0"/>
                <a:ea typeface="ＭＳ Ｐゴシック" charset="0"/>
              </a:defRPr>
            </a:lvl7pPr>
            <a:lvl8pPr marL="3557013" indent="-237134" eaLnBrk="0" fontAlgn="base" hangingPunct="0">
              <a:spcBef>
                <a:spcPct val="0"/>
              </a:spcBef>
              <a:spcAft>
                <a:spcPct val="0"/>
              </a:spcAft>
              <a:defRPr>
                <a:solidFill>
                  <a:schemeClr val="tx1"/>
                </a:solidFill>
                <a:latin typeface="Arial" charset="0"/>
                <a:ea typeface="ＭＳ Ｐゴシック" charset="0"/>
              </a:defRPr>
            </a:lvl8pPr>
            <a:lvl9pPr marL="4031280" indent="-237134" eaLnBrk="0" fontAlgn="base" hangingPunct="0">
              <a:spcBef>
                <a:spcPct val="0"/>
              </a:spcBef>
              <a:spcAft>
                <a:spcPct val="0"/>
              </a:spcAft>
              <a:defRPr>
                <a:solidFill>
                  <a:schemeClr val="tx1"/>
                </a:solidFill>
                <a:latin typeface="Arial" charset="0"/>
                <a:ea typeface="ＭＳ Ｐゴシック" charset="0"/>
              </a:defRPr>
            </a:lvl9pPr>
          </a:lstStyle>
          <a:p>
            <a:fld id="{19A8AEC7-6C88-7446-A35E-50D9A9397772}" type="slidenum">
              <a:rPr lang="en-US">
                <a:latin typeface="Calibri" charset="0"/>
              </a:rPr>
              <a:pPr/>
              <a:t>30</a:t>
            </a:fld>
            <a:endParaRPr lang="en-US">
              <a:latin typeface="Calibri" charset="0"/>
            </a:endParaRPr>
          </a:p>
        </p:txBody>
      </p:sp>
    </p:spTree>
    <p:extLst>
      <p:ext uri="{BB962C8B-B14F-4D97-AF65-F5344CB8AC3E}">
        <p14:creationId xmlns:p14="http://schemas.microsoft.com/office/powerpoint/2010/main" val="287417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Advance care planning influences the quality of care and patient and family satisfaction in several ways: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People who participate in advance care planning generally but not always choose treatment focused on relieving pain and discomfort over life-extending treatments and enroll in hospice earlier, thereby avoiding many physical and psychological stresses (Mack et al., 2010b; Wright et al., 2008).</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Advance care planning gives patients and families the opportunity to start preparing mentally and emotionally for death (Martin et al., 1999; </a:t>
            </a:r>
            <a:r>
              <a:rPr lang="en-US" sz="1200" b="0" i="0" kern="1200" dirty="0" err="1">
                <a:solidFill>
                  <a:schemeClr val="tx1"/>
                </a:solidFill>
                <a:effectLst/>
                <a:latin typeface="+mn-lt"/>
                <a:ea typeface="+mn-ea"/>
                <a:cs typeface="+mn-cs"/>
              </a:rPr>
              <a:t>Steinhauser</a:t>
            </a:r>
            <a:r>
              <a:rPr lang="en-US" sz="1200" b="0" i="0" kern="1200" dirty="0">
                <a:solidFill>
                  <a:schemeClr val="tx1"/>
                </a:solidFill>
                <a:effectLst/>
                <a:latin typeface="+mn-lt"/>
                <a:ea typeface="+mn-ea"/>
                <a:cs typeface="+mn-cs"/>
              </a:rPr>
              <a:t> et al., 2000a).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Advance care planning supports several of the primary concerns of people with life-limiting illnesses: involvement, clear communication, shared decision making (</a:t>
            </a:r>
            <a:r>
              <a:rPr lang="en-US" sz="1200" b="0" i="0" kern="1200" dirty="0" err="1">
                <a:solidFill>
                  <a:schemeClr val="tx1"/>
                </a:solidFill>
                <a:effectLst/>
                <a:latin typeface="+mn-lt"/>
                <a:ea typeface="+mn-ea"/>
                <a:cs typeface="+mn-cs"/>
              </a:rPr>
              <a:t>Steinhauser</a:t>
            </a:r>
            <a:r>
              <a:rPr lang="en-US" sz="1200" b="0" i="0" kern="1200" dirty="0">
                <a:solidFill>
                  <a:schemeClr val="tx1"/>
                </a:solidFill>
                <a:effectLst/>
                <a:latin typeface="+mn-lt"/>
                <a:ea typeface="+mn-ea"/>
                <a:cs typeface="+mn-cs"/>
              </a:rPr>
              <a:t> et al., 2000b), and a sense of control (Edwards et al., 2010; Martin et al., 1999).</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By stating the kind of care they want in advance, patients may alleviate the burden of decision making on family members (Billings, 2012; </a:t>
            </a:r>
            <a:r>
              <a:rPr lang="en-US" sz="1200" b="0" i="0" kern="1200" dirty="0" err="1">
                <a:solidFill>
                  <a:schemeClr val="tx1"/>
                </a:solidFill>
                <a:effectLst/>
                <a:latin typeface="+mn-lt"/>
                <a:ea typeface="+mn-ea"/>
                <a:cs typeface="+mn-cs"/>
              </a:rPr>
              <a:t>Detering</a:t>
            </a:r>
            <a:r>
              <a:rPr lang="en-US" sz="1200" b="0" i="0" kern="1200" dirty="0">
                <a:solidFill>
                  <a:schemeClr val="tx1"/>
                </a:solidFill>
                <a:effectLst/>
                <a:latin typeface="+mn-lt"/>
                <a:ea typeface="+mn-ea"/>
                <a:cs typeface="+mn-cs"/>
              </a:rPr>
              <a:t> et al., 2010).</a:t>
            </a:r>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32</a:t>
            </a:fld>
            <a:endParaRPr lang="en-US"/>
          </a:p>
        </p:txBody>
      </p:sp>
    </p:spTree>
    <p:extLst>
      <p:ext uri="{BB962C8B-B14F-4D97-AF65-F5344CB8AC3E}">
        <p14:creationId xmlns:p14="http://schemas.microsoft.com/office/powerpoint/2010/main" val="1468779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2150"/>
            <a:ext cx="4649788" cy="3486150"/>
          </a:xfrm>
        </p:spPr>
      </p:sp>
      <p:sp>
        <p:nvSpPr>
          <p:cNvPr id="3" name="Notes Placeholder 2"/>
          <p:cNvSpPr>
            <a:spLocks noGrp="1"/>
          </p:cNvSpPr>
          <p:nvPr>
            <p:ph type="body" idx="1"/>
          </p:nvPr>
        </p:nvSpPr>
        <p:spPr/>
        <p:txBody>
          <a:bodyPr>
            <a:normAutofit/>
          </a:bodyPr>
          <a:lstStyle/>
          <a:p>
            <a:pPr defTabSz="881219">
              <a:lnSpc>
                <a:spcPct val="120000"/>
              </a:lnSpc>
              <a:defRPr/>
            </a:pPr>
            <a:r>
              <a:rPr lang="en-US" dirty="0"/>
              <a:t>All of this led WSMA and WSHA to partner on Honoring Choices PNW. </a:t>
            </a:r>
          </a:p>
        </p:txBody>
      </p:sp>
    </p:spTree>
    <p:extLst>
      <p:ext uri="{BB962C8B-B14F-4D97-AF65-F5344CB8AC3E}">
        <p14:creationId xmlns:p14="http://schemas.microsoft.com/office/powerpoint/2010/main" val="876211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88C7EE-5E6C-4554-9C85-FB69DAB32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078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360E92-E620-41D9-B8B0-1EE2EF69541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98269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692150"/>
            <a:ext cx="4648200" cy="3486150"/>
          </a:xfrm>
        </p:spPr>
      </p:sp>
      <p:sp>
        <p:nvSpPr>
          <p:cNvPr id="3" name="Notes Placeholder 2"/>
          <p:cNvSpPr>
            <a:spLocks noGrp="1"/>
          </p:cNvSpPr>
          <p:nvPr>
            <p:ph type="body" idx="1"/>
          </p:nvPr>
        </p:nvSpPr>
        <p:spPr/>
        <p:txBody>
          <a:bodyPr>
            <a:normAutofit/>
          </a:bodyPr>
          <a:lstStyle/>
          <a:p>
            <a:r>
              <a:rPr lang="en-US" dirty="0">
                <a:latin typeface="+mn-lt"/>
              </a:rPr>
              <a:t>these are the guiding principles the HCPNW workgroup originally set for ourselves as we charted our course:</a:t>
            </a:r>
          </a:p>
          <a:p>
            <a:r>
              <a:rPr lang="en-US" dirty="0">
                <a:latin typeface="+mn-lt"/>
              </a:rPr>
              <a:t>to move the conversation upstream and create a culture change in which it is no longer taboo to talk about your wishes</a:t>
            </a:r>
            <a:r>
              <a:rPr lang="en-US" baseline="0" dirty="0">
                <a:latin typeface="+mn-lt"/>
              </a:rPr>
              <a:t> at end-of-life with loved ones</a:t>
            </a:r>
            <a:r>
              <a:rPr lang="en-US" dirty="0">
                <a:latin typeface="+mn-lt"/>
              </a:rPr>
              <a:t>. </a:t>
            </a:r>
          </a:p>
          <a:p>
            <a:endParaRPr lang="en-US" baseline="0" dirty="0">
              <a:latin typeface="+mn-lt"/>
            </a:endParaRPr>
          </a:p>
          <a:p>
            <a:endParaRPr lang="en-US" baseline="0" dirty="0">
              <a:latin typeface="+mn-lt"/>
            </a:endParaRPr>
          </a:p>
          <a:p>
            <a:endParaRPr lang="en-US" baseline="0" dirty="0">
              <a:latin typeface="+mn-lt"/>
            </a:endParaRPr>
          </a:p>
          <a:p>
            <a:endParaRPr lang="en-US" dirty="0">
              <a:latin typeface="+mn-lt"/>
            </a:endParaRPr>
          </a:p>
          <a:p>
            <a:pPr marL="171349" indent="-171349">
              <a:buFont typeface="Arial" panose="020B0604020202020204" pitchFamily="34" charset="0"/>
              <a:buChar char="•"/>
            </a:pPr>
            <a:endParaRPr lang="en-US" baseline="0" dirty="0">
              <a:latin typeface="+mn-lt"/>
            </a:endParaRPr>
          </a:p>
          <a:p>
            <a:endParaRPr lang="en-US" dirty="0">
              <a:latin typeface="+mn-lt"/>
            </a:endParaRPr>
          </a:p>
          <a:p>
            <a:endParaRPr lang="en-US" dirty="0"/>
          </a:p>
        </p:txBody>
      </p:sp>
      <p:sp>
        <p:nvSpPr>
          <p:cNvPr id="9" name="Slide Number Placeholder 3"/>
          <p:cNvSpPr txBox="1">
            <a:spLocks/>
          </p:cNvSpPr>
          <p:nvPr/>
        </p:nvSpPr>
        <p:spPr>
          <a:xfrm>
            <a:off x="3100348" y="8403965"/>
            <a:ext cx="537060" cy="464820"/>
          </a:xfrm>
          <a:prstGeom prst="rect">
            <a:avLst/>
          </a:prstGeom>
        </p:spPr>
        <p:txBody>
          <a:bodyPr vert="horz" lIns="92350" tIns="46176" rIns="92350" bIns="46176" rtlCol="0" anchor="b"/>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32D07B-E3C3-4E2D-8936-64E3D7570FD3}" type="slidenum">
              <a:rPr lang="en-US" smtClean="0"/>
              <a:pPr/>
              <a:t>35</a:t>
            </a:fld>
            <a:endParaRPr lang="en-US"/>
          </a:p>
        </p:txBody>
      </p:sp>
      <p:sp>
        <p:nvSpPr>
          <p:cNvPr id="14" name="Date Placeholder 13"/>
          <p:cNvSpPr>
            <a:spLocks noGrp="1"/>
          </p:cNvSpPr>
          <p:nvPr>
            <p:ph type="dt" idx="10"/>
          </p:nvPr>
        </p:nvSpPr>
        <p:spPr/>
        <p:txBody>
          <a:bodyPr/>
          <a:lstStyle/>
          <a:p>
            <a:r>
              <a:rPr lang="en-US"/>
              <a:t> Winter 2017</a:t>
            </a:r>
          </a:p>
        </p:txBody>
      </p:sp>
      <p:sp>
        <p:nvSpPr>
          <p:cNvPr id="16" name="Slide Number Placeholder 15"/>
          <p:cNvSpPr>
            <a:spLocks noGrp="1"/>
          </p:cNvSpPr>
          <p:nvPr>
            <p:ph type="sldNum" sz="quarter" idx="12"/>
          </p:nvPr>
        </p:nvSpPr>
        <p:spPr/>
        <p:txBody>
          <a:bodyPr/>
          <a:lstStyle/>
          <a:p>
            <a:fld id="{2A32D07B-E3C3-4E2D-8936-64E3D7570FD3}" type="slidenum">
              <a:rPr lang="en-US" smtClean="0"/>
              <a:pPr/>
              <a:t>35</a:t>
            </a:fld>
            <a:endParaRPr lang="en-US"/>
          </a:p>
        </p:txBody>
      </p:sp>
      <p:sp>
        <p:nvSpPr>
          <p:cNvPr id="17" name="Header Placeholder 16"/>
          <p:cNvSpPr>
            <a:spLocks noGrp="1"/>
          </p:cNvSpPr>
          <p:nvPr>
            <p:ph type="hdr" sz="quarter" idx="13"/>
          </p:nvPr>
        </p:nvSpPr>
        <p:spPr/>
        <p:txBody>
          <a:bodyPr/>
          <a:lstStyle/>
          <a:p>
            <a:r>
              <a:rPr lang="en-US"/>
              <a:t>First Steps ACP Design &amp; Implementation 6-Hour Notes</a:t>
            </a:r>
          </a:p>
        </p:txBody>
      </p:sp>
      <p:sp>
        <p:nvSpPr>
          <p:cNvPr id="10" name="Footer Placeholder 13"/>
          <p:cNvSpPr>
            <a:spLocks noGrp="1"/>
          </p:cNvSpPr>
          <p:nvPr>
            <p:ph type="ftr" sz="quarter" idx="4"/>
          </p:nvPr>
        </p:nvSpPr>
        <p:spPr>
          <a:xfrm>
            <a:off x="893660" y="8830068"/>
            <a:ext cx="5184675" cy="465138"/>
          </a:xfrm>
        </p:spPr>
        <p:txBody>
          <a:bodyPr/>
          <a:lstStyle/>
          <a:p>
            <a:pPr algn="ctr"/>
            <a:r>
              <a:rPr lang="en-US"/>
              <a:t>Materials developed by Respecting Choices® in collaboration with Honoring Choices® PNW.© Copyright 2017 GLMF, Inc. All Rights Reserved. RC 1400_FSTEAMD&amp;IPPtHndt_v10.15 CML</a:t>
            </a:r>
          </a:p>
        </p:txBody>
      </p:sp>
    </p:spTree>
    <p:extLst>
      <p:ext uri="{BB962C8B-B14F-4D97-AF65-F5344CB8AC3E}">
        <p14:creationId xmlns:p14="http://schemas.microsoft.com/office/powerpoint/2010/main" val="3182406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0925" y="663575"/>
            <a:ext cx="2767013" cy="2074863"/>
          </a:xfrm>
          <a:prstGeom prst="rect">
            <a:avLst/>
          </a:prstGeom>
        </p:spPr>
      </p:sp>
      <p:sp>
        <p:nvSpPr>
          <p:cNvPr id="3" name="Notes Placeholder 2"/>
          <p:cNvSpPr>
            <a:spLocks noGrp="1"/>
          </p:cNvSpPr>
          <p:nvPr>
            <p:ph type="body" idx="1"/>
          </p:nvPr>
        </p:nvSpPr>
        <p:spPr>
          <a:xfrm>
            <a:off x="292104" y="2877463"/>
            <a:ext cx="6426200" cy="5681134"/>
          </a:xfrm>
          <a:prstGeom prst="rect">
            <a:avLst/>
          </a:prstGeom>
        </p:spPr>
        <p:txBody>
          <a:bodyPr>
            <a:noAutofit/>
          </a:bodyPr>
          <a:lstStyle/>
          <a:p>
            <a:pPr defTabSz="914224">
              <a:defRPr/>
            </a:pPr>
            <a:r>
              <a:rPr lang="en-US" sz="1000" dirty="0"/>
              <a:t>On behalf of the region, Honoring Choices PNW contracted with Respecting Choices to implement their evidence-based best-practices in health care organizations and community groups across the state. </a:t>
            </a:r>
          </a:p>
          <a:p>
            <a:pPr defTabSz="914224">
              <a:defRPr/>
            </a:pPr>
            <a:endParaRPr lang="en-US" sz="1000" dirty="0"/>
          </a:p>
          <a:p>
            <a:pPr defTabSz="914224">
              <a:defRPr/>
            </a:pPr>
            <a:r>
              <a:rPr lang="en-US" sz="1000" dirty="0"/>
              <a:t>We decided to focus our initial efforts on moving the conversation upstream by talking to people before they have a medical emergency or life-limiting illness. In particular, we are using the First Steps model, which has the primary goal of helping people create a meaningful advance directive that identifies and prepares their health care agent. </a:t>
            </a:r>
          </a:p>
          <a:p>
            <a:pPr defTabSz="914224">
              <a:defRPr/>
            </a:pPr>
            <a:endParaRPr lang="en-US" sz="1000" dirty="0"/>
          </a:p>
          <a:p>
            <a:pPr defTabSz="914224">
              <a:defRPr/>
            </a:pPr>
            <a:r>
              <a:rPr lang="en-US" sz="1000" i="1" dirty="0"/>
              <a:t>Trajectory of chronic illness </a:t>
            </a:r>
          </a:p>
          <a:p>
            <a:pPr marL="166527" indent="-166527">
              <a:buFont typeface="Arial" panose="020B0604020202020204" pitchFamily="34" charset="0"/>
              <a:buChar char="•"/>
            </a:pPr>
            <a:endParaRPr lang="en-US" sz="1000" i="1" dirty="0"/>
          </a:p>
          <a:p>
            <a:pPr marL="166527" indent="-166527">
              <a:buFont typeface="Arial" panose="020B0604020202020204" pitchFamily="34" charset="0"/>
              <a:buChar char="•"/>
            </a:pPr>
            <a:r>
              <a:rPr lang="en-US" sz="1000" i="1" dirty="0"/>
              <a:t>ACP is not a one size fits all conversation.</a:t>
            </a:r>
          </a:p>
          <a:p>
            <a:pPr marL="166527" indent="-166527">
              <a:buFont typeface="Arial" panose="020B0604020202020204" pitchFamily="34" charset="0"/>
              <a:buChar char="•"/>
            </a:pPr>
            <a:r>
              <a:rPr lang="en-US" sz="1000" i="1" dirty="0"/>
              <a:t>As a “person-centered” service, ACP must be individualized to a person’s stage of illness</a:t>
            </a:r>
          </a:p>
          <a:p>
            <a:pPr marL="166527" indent="-166527">
              <a:buFont typeface="Arial" panose="020B0604020202020204" pitchFamily="34" charset="0"/>
              <a:buChar char="•"/>
            </a:pPr>
            <a:r>
              <a:rPr lang="en-US" sz="1000" i="1" dirty="0"/>
              <a:t>Although the focus of this program is on First Steps, it will be helpful to understand the other stages of planning.</a:t>
            </a:r>
          </a:p>
          <a:p>
            <a:endParaRPr lang="en-US" sz="1000" dirty="0"/>
          </a:p>
        </p:txBody>
      </p:sp>
    </p:spTree>
    <p:extLst>
      <p:ext uri="{BB962C8B-B14F-4D97-AF65-F5344CB8AC3E}">
        <p14:creationId xmlns:p14="http://schemas.microsoft.com/office/powerpoint/2010/main" val="3879908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partnered with l</a:t>
            </a:r>
            <a:r>
              <a:rPr lang="en-US" baseline="0" dirty="0"/>
              <a:t>arge, small, urban, and rural hospitals, health systems and medical groups throughout Washington.</a:t>
            </a:r>
            <a:endParaRPr lang="en-US" dirty="0"/>
          </a:p>
        </p:txBody>
      </p:sp>
      <p:sp>
        <p:nvSpPr>
          <p:cNvPr id="5" name="Footer Placeholder 4"/>
          <p:cNvSpPr>
            <a:spLocks noGrp="1"/>
          </p:cNvSpPr>
          <p:nvPr>
            <p:ph type="ftr" sz="quarter" idx="11"/>
          </p:nvPr>
        </p:nvSpPr>
        <p:spPr/>
        <p:txBody>
          <a:bodyPr/>
          <a:lstStyle/>
          <a:p>
            <a:r>
              <a:rPr lang="en-US"/>
              <a:t>www.honoringchoicespnw.org  | info@honoringchoicespnw.org</a:t>
            </a:r>
          </a:p>
        </p:txBody>
      </p:sp>
      <p:sp>
        <p:nvSpPr>
          <p:cNvPr id="6" name="Slide Number Placeholder 5"/>
          <p:cNvSpPr>
            <a:spLocks noGrp="1"/>
          </p:cNvSpPr>
          <p:nvPr>
            <p:ph type="sldNum" sz="quarter" idx="12"/>
          </p:nvPr>
        </p:nvSpPr>
        <p:spPr/>
        <p:txBody>
          <a:bodyPr/>
          <a:lstStyle/>
          <a:p>
            <a:fld id="{F088C7EE-5E6C-4554-9C85-FB69DAB3251F}" type="slidenum">
              <a:rPr lang="en-US" smtClean="0"/>
              <a:pPr/>
              <a:t>37</a:t>
            </a:fld>
            <a:endParaRPr lang="en-US"/>
          </a:p>
        </p:txBody>
      </p:sp>
    </p:spTree>
    <p:extLst>
      <p:ext uri="{BB962C8B-B14F-4D97-AF65-F5344CB8AC3E}">
        <p14:creationId xmlns:p14="http://schemas.microsoft.com/office/powerpoint/2010/main" val="2202823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p:spPr>
      </p:sp>
      <p:sp>
        <p:nvSpPr>
          <p:cNvPr id="3" name="Notes Placeholder 2"/>
          <p:cNvSpPr>
            <a:spLocks noGrp="1"/>
          </p:cNvSpPr>
          <p:nvPr>
            <p:ph type="body" idx="1"/>
          </p:nvPr>
        </p:nvSpPr>
        <p:spPr/>
        <p:txBody>
          <a:bodyPr/>
          <a:lstStyle/>
          <a:p>
            <a:pPr defTabSz="913998">
              <a:defRPr/>
            </a:pPr>
            <a:r>
              <a:rPr lang="en-US" baseline="0" dirty="0"/>
              <a:t>Participating organizations performed chart audits on 30 patients. They </a:t>
            </a:r>
            <a:r>
              <a:rPr lang="en-US" dirty="0"/>
              <a:t>submitted data for both living and deceased</a:t>
            </a:r>
            <a:r>
              <a:rPr lang="en-US" baseline="0" dirty="0"/>
              <a:t> patients. </a:t>
            </a:r>
          </a:p>
          <a:p>
            <a:endParaRPr lang="en-US" baseline="0" dirty="0"/>
          </a:p>
          <a:p>
            <a:r>
              <a:rPr lang="en-US" baseline="0" dirty="0"/>
              <a:t>The national average of ADs on file is: 20-30%. Our collective average in WA is 24% </a:t>
            </a:r>
          </a:p>
          <a:p>
            <a:endParaRPr lang="en-US" i="1" baseline="0" dirty="0"/>
          </a:p>
          <a:p>
            <a:r>
              <a:rPr lang="en-US" i="0" baseline="0" dirty="0"/>
              <a:t>For people with end-stage illness, the average rate of ADs on file is &lt;50%. Our collective average in WA is 44%. </a:t>
            </a:r>
          </a:p>
          <a:p>
            <a:endParaRPr lang="en-US" i="0" baseline="0" dirty="0"/>
          </a:p>
          <a:p>
            <a:endParaRPr lang="en-US" i="1" baseline="0" dirty="0"/>
          </a:p>
        </p:txBody>
      </p:sp>
      <p:sp>
        <p:nvSpPr>
          <p:cNvPr id="13" name="Date Placeholder 12"/>
          <p:cNvSpPr>
            <a:spLocks noGrp="1"/>
          </p:cNvSpPr>
          <p:nvPr>
            <p:ph type="dt" idx="10"/>
          </p:nvPr>
        </p:nvSpPr>
        <p:spPr/>
        <p:txBody>
          <a:bodyPr/>
          <a:lstStyle/>
          <a:p>
            <a:r>
              <a:rPr lang="en-US"/>
              <a:t> Winter 2017</a:t>
            </a:r>
          </a:p>
        </p:txBody>
      </p:sp>
      <p:sp>
        <p:nvSpPr>
          <p:cNvPr id="15" name="Slide Number Placeholder 14"/>
          <p:cNvSpPr>
            <a:spLocks noGrp="1"/>
          </p:cNvSpPr>
          <p:nvPr>
            <p:ph type="sldNum" sz="quarter" idx="12"/>
          </p:nvPr>
        </p:nvSpPr>
        <p:spPr/>
        <p:txBody>
          <a:bodyPr/>
          <a:lstStyle/>
          <a:p>
            <a:fld id="{2A32D07B-E3C3-4E2D-8936-64E3D7570FD3}" type="slidenum">
              <a:rPr lang="en-US" smtClean="0"/>
              <a:pPr/>
              <a:t>38</a:t>
            </a:fld>
            <a:endParaRPr lang="en-US"/>
          </a:p>
        </p:txBody>
      </p:sp>
      <p:sp>
        <p:nvSpPr>
          <p:cNvPr id="16" name="Header Placeholder 15"/>
          <p:cNvSpPr>
            <a:spLocks noGrp="1"/>
          </p:cNvSpPr>
          <p:nvPr>
            <p:ph type="hdr" sz="quarter" idx="13"/>
          </p:nvPr>
        </p:nvSpPr>
        <p:spPr/>
        <p:txBody>
          <a:bodyPr/>
          <a:lstStyle/>
          <a:p>
            <a:r>
              <a:rPr lang="en-US"/>
              <a:t>First Steps ACP Design &amp; Implementation 6-Hour Notes</a:t>
            </a:r>
          </a:p>
        </p:txBody>
      </p:sp>
      <p:sp>
        <p:nvSpPr>
          <p:cNvPr id="8" name="Footer Placeholder 13"/>
          <p:cNvSpPr>
            <a:spLocks noGrp="1"/>
          </p:cNvSpPr>
          <p:nvPr>
            <p:ph type="ftr" sz="quarter" idx="4"/>
          </p:nvPr>
        </p:nvSpPr>
        <p:spPr>
          <a:xfrm>
            <a:off x="893660" y="8830068"/>
            <a:ext cx="5184675" cy="465138"/>
          </a:xfrm>
        </p:spPr>
        <p:txBody>
          <a:bodyPr/>
          <a:lstStyle/>
          <a:p>
            <a:pPr algn="ctr"/>
            <a:r>
              <a:rPr lang="en-US"/>
              <a:t>Materials developed by Respecting Choices® in collaboration with Honoring Choices® PNW.© Copyright 2017 GLMF, Inc. All Rights Reserved. RC 1400_FSTEAMD&amp;IPPtHndt_v10.15 CML</a:t>
            </a:r>
          </a:p>
        </p:txBody>
      </p:sp>
    </p:spTree>
    <p:extLst>
      <p:ext uri="{BB962C8B-B14F-4D97-AF65-F5344CB8AC3E}">
        <p14:creationId xmlns:p14="http://schemas.microsoft.com/office/powerpoint/2010/main" val="3600577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a:prstGeom prst="rect">
            <a:avLst/>
          </a:prstGeom>
        </p:spPr>
      </p:sp>
      <p:sp>
        <p:nvSpPr>
          <p:cNvPr id="3" name="Notes Placeholder 2"/>
          <p:cNvSpPr>
            <a:spLocks noGrp="1"/>
          </p:cNvSpPr>
          <p:nvPr>
            <p:ph type="body" idx="1"/>
          </p:nvPr>
        </p:nvSpPr>
        <p:spPr>
          <a:xfrm>
            <a:off x="701041" y="4415790"/>
            <a:ext cx="5608320" cy="4183380"/>
          </a:xfrm>
          <a:prstGeom prst="rect">
            <a:avLst/>
          </a:prstGeom>
        </p:spPr>
        <p:txBody>
          <a:bodyPr/>
          <a:lstStyle/>
          <a:p>
            <a:pPr defTabSz="880965" fontAlgn="base">
              <a:spcBef>
                <a:spcPct val="30000"/>
              </a:spcBef>
              <a:spcAft>
                <a:spcPct val="0"/>
              </a:spcAft>
              <a:defRPr/>
            </a:pPr>
            <a:r>
              <a:rPr lang="en-US" i="0" baseline="0" dirty="0"/>
              <a:t>The Respecting Choices model is based on four key elements needed to create and sustain an effective advance care planning model. While certifying ACP Facilitators is at the core of our program (we’ve certified over 200 so far), we know that much more is needed to ensure systems are in place to support the work so that we ultimately see a culture change across the state.</a:t>
            </a:r>
            <a:endParaRPr lang="en-US" i="0" dirty="0"/>
          </a:p>
        </p:txBody>
      </p:sp>
    </p:spTree>
    <p:extLst>
      <p:ext uri="{BB962C8B-B14F-4D97-AF65-F5344CB8AC3E}">
        <p14:creationId xmlns:p14="http://schemas.microsoft.com/office/powerpoint/2010/main" val="2689295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6612" cy="3486150"/>
          </a:xfrm>
          <a:prstGeom prst="rect">
            <a:avLst/>
          </a:prstGeom>
        </p:spPr>
      </p:sp>
      <p:sp>
        <p:nvSpPr>
          <p:cNvPr id="3" name="Notes Placeholder 2"/>
          <p:cNvSpPr>
            <a:spLocks noGrp="1"/>
          </p:cNvSpPr>
          <p:nvPr>
            <p:ph type="body" idx="1"/>
          </p:nvPr>
        </p:nvSpPr>
        <p:spPr>
          <a:xfrm>
            <a:off x="701041" y="4415790"/>
            <a:ext cx="5608320" cy="4183380"/>
          </a:xfrm>
          <a:prstGeom prst="rect">
            <a:avLst/>
          </a:prstGeom>
        </p:spPr>
        <p:txBody>
          <a:bodyPr/>
          <a:lstStyle/>
          <a:p>
            <a:pPr marL="0" indent="0">
              <a:buFont typeface="Arial" panose="020B0604020202020204" pitchFamily="34" charset="0"/>
              <a:buNone/>
            </a:pPr>
            <a:r>
              <a:rPr lang="en-US" dirty="0"/>
              <a:t>These promises guide the work of our participating organizations. </a:t>
            </a:r>
          </a:p>
          <a:p>
            <a:pPr marL="0" indent="0">
              <a:buFont typeface="Arial" panose="020B0604020202020204" pitchFamily="34" charset="0"/>
              <a:buNone/>
            </a:pPr>
            <a:endParaRPr lang="en-US" dirty="0"/>
          </a:p>
          <a:p>
            <a:endParaRPr lang="en-US" baseline="0" dirty="0"/>
          </a:p>
          <a:p>
            <a:endParaRPr lang="en-US" dirty="0"/>
          </a:p>
        </p:txBody>
      </p:sp>
    </p:spTree>
    <p:extLst>
      <p:ext uri="{BB962C8B-B14F-4D97-AF65-F5344CB8AC3E}">
        <p14:creationId xmlns:p14="http://schemas.microsoft.com/office/powerpoint/2010/main" val="291824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Facilitators have held over 2,200 individual (1:1) conversations to-date.</a:t>
            </a:r>
          </a:p>
          <a:p>
            <a:pPr marL="171450" indent="-171450">
              <a:buFont typeface="Arial" panose="020B0604020202020204" pitchFamily="34" charset="0"/>
              <a:buChar char="•"/>
            </a:pPr>
            <a:r>
              <a:rPr lang="en-US"/>
              <a:t>61% </a:t>
            </a:r>
            <a:r>
              <a:rPr lang="en-US" dirty="0"/>
              <a:t>of conversations include the health care agent, which is the gold standard. Studies show that patient wishes are more likely to be followed when they have a prepared health care agent. </a:t>
            </a:r>
          </a:p>
          <a:p>
            <a:pPr marL="171450" indent="-171450">
              <a:buFont typeface="Arial" panose="020B0604020202020204" pitchFamily="34" charset="0"/>
              <a:buChar char="•"/>
            </a:pPr>
            <a:r>
              <a:rPr lang="en-US" dirty="0"/>
              <a:t>40% of people who participated in an individual ACP conversation returned an advance directive, which is a 62% increase over the state baseline you saw earlier (24%). </a:t>
            </a:r>
          </a:p>
          <a:p>
            <a:pPr marL="171450" indent="-171450">
              <a:buFont typeface="Arial" panose="020B0604020202020204" pitchFamily="34" charset="0"/>
              <a:buChar char="•"/>
            </a:pPr>
            <a:r>
              <a:rPr lang="en-US" dirty="0"/>
              <a:t>And patients appreciate the conversation and rate it very highly (4.9 out of 5). They feel heard and understood, and appreciate the assistance with tackling a challenging topic. </a:t>
            </a:r>
          </a:p>
        </p:txBody>
      </p:sp>
    </p:spTree>
    <p:extLst>
      <p:ext uri="{BB962C8B-B14F-4D97-AF65-F5344CB8AC3E}">
        <p14:creationId xmlns:p14="http://schemas.microsoft.com/office/powerpoint/2010/main" val="3192885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increasingly turning out focus to group sessions. Resources are limited, and a single facilitator can reach many more people in a group session than they can in an individual conversation. They are available for 1:1 follow-up conversations, but we find that 93% of people who go to a group session feel that their needs were met. People rate the group conversations a 4.83 out of five, which is a little lower than the individual conversations—to be expected, and still quite high. </a:t>
            </a:r>
          </a:p>
        </p:txBody>
      </p:sp>
    </p:spTree>
    <p:extLst>
      <p:ext uri="{BB962C8B-B14F-4D97-AF65-F5344CB8AC3E}">
        <p14:creationId xmlns:p14="http://schemas.microsoft.com/office/powerpoint/2010/main" val="2535755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this fall! We encourage you to take these online modules, which will be offered for free to WSMA members and participants of the Honoring Choices PNW initiative. </a:t>
            </a:r>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44</a:t>
            </a:fld>
            <a:endParaRPr lang="en-US"/>
          </a:p>
        </p:txBody>
      </p:sp>
    </p:spTree>
    <p:extLst>
      <p:ext uri="{BB962C8B-B14F-4D97-AF65-F5344CB8AC3E}">
        <p14:creationId xmlns:p14="http://schemas.microsoft.com/office/powerpoint/2010/main" val="618383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914240">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360E92-E620-41D9-B8B0-1EE2EF6954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May 27, 2015</a:t>
            </a: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Choosing Wisely: Changing Practice to Reduce Harm and Increase Value</a:t>
            </a:r>
          </a:p>
        </p:txBody>
      </p:sp>
      <p:sp>
        <p:nvSpPr>
          <p:cNvPr id="7" name="Header Placeholder 6"/>
          <p:cNvSpPr>
            <a:spLocks noGrp="1"/>
          </p:cNvSpPr>
          <p:nvPr>
            <p:ph type="hdr"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Clinical Performance Improvement Network (CPIN) Webinar - www.wsma.org/cpin</a:t>
            </a:r>
          </a:p>
        </p:txBody>
      </p:sp>
    </p:spTree>
    <p:extLst>
      <p:ext uri="{BB962C8B-B14F-4D97-AF65-F5344CB8AC3E}">
        <p14:creationId xmlns:p14="http://schemas.microsoft.com/office/powerpoint/2010/main" val="52738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60E92-E620-41D9-B8B0-1EE2EF695416}" type="slidenum">
              <a:rPr lang="en-US" smtClean="0"/>
              <a:pPr/>
              <a:t>5</a:t>
            </a:fld>
            <a:endParaRPr lang="en-US"/>
          </a:p>
        </p:txBody>
      </p:sp>
    </p:spTree>
    <p:extLst>
      <p:ext uri="{BB962C8B-B14F-4D97-AF65-F5344CB8AC3E}">
        <p14:creationId xmlns:p14="http://schemas.microsoft.com/office/powerpoint/2010/main" val="127795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897193">
              <a:defRPr/>
            </a:pPr>
            <a:endParaRPr lang="en-US" dirty="0"/>
          </a:p>
        </p:txBody>
      </p:sp>
      <p:sp>
        <p:nvSpPr>
          <p:cNvPr id="4" name="Slide Number Placeholder 3"/>
          <p:cNvSpPr>
            <a:spLocks noGrp="1"/>
          </p:cNvSpPr>
          <p:nvPr>
            <p:ph type="sldNum" sz="quarter" idx="10"/>
          </p:nvPr>
        </p:nvSpPr>
        <p:spPr/>
        <p:txBody>
          <a:bodyPr/>
          <a:lstStyle/>
          <a:p>
            <a:fld id="{31360E92-E620-41D9-B8B0-1EE2EF695416}" type="slidenum">
              <a:rPr lang="en-US" smtClean="0"/>
              <a:pPr/>
              <a:t>6</a:t>
            </a:fld>
            <a:endParaRPr lang="en-US"/>
          </a:p>
        </p:txBody>
      </p:sp>
      <p:sp>
        <p:nvSpPr>
          <p:cNvPr id="5" name="Date Placeholder 4"/>
          <p:cNvSpPr>
            <a:spLocks noGrp="1"/>
          </p:cNvSpPr>
          <p:nvPr>
            <p:ph type="dt" idx="11"/>
          </p:nvPr>
        </p:nvSpPr>
        <p:spPr/>
        <p:txBody>
          <a:bodyPr/>
          <a:lstStyle/>
          <a:p>
            <a:r>
              <a:rPr lang="en-US"/>
              <a:t>May 27, 2015</a:t>
            </a:r>
          </a:p>
        </p:txBody>
      </p:sp>
      <p:sp>
        <p:nvSpPr>
          <p:cNvPr id="6" name="Footer Placeholder 5"/>
          <p:cNvSpPr>
            <a:spLocks noGrp="1"/>
          </p:cNvSpPr>
          <p:nvPr>
            <p:ph type="ftr" sz="quarter" idx="12"/>
          </p:nvPr>
        </p:nvSpPr>
        <p:spPr/>
        <p:txBody>
          <a:bodyPr/>
          <a:lstStyle/>
          <a:p>
            <a:r>
              <a:rPr lang="en-US"/>
              <a:t>Choosing Wisely: Changing Practice to Reduce Harm and Increase Value</a:t>
            </a:r>
          </a:p>
        </p:txBody>
      </p:sp>
      <p:sp>
        <p:nvSpPr>
          <p:cNvPr id="7" name="Header Placeholder 6"/>
          <p:cNvSpPr>
            <a:spLocks noGrp="1"/>
          </p:cNvSpPr>
          <p:nvPr>
            <p:ph type="hdr" sz="quarter" idx="13"/>
          </p:nvPr>
        </p:nvSpPr>
        <p:spPr/>
        <p:txBody>
          <a:bodyPr/>
          <a:lstStyle/>
          <a:p>
            <a:r>
              <a:rPr lang="en-US"/>
              <a:t>Clinical Performance Improvement Network (CPIN) Webinar - www.wsma.org/cpin</a:t>
            </a:r>
          </a:p>
        </p:txBody>
      </p:sp>
    </p:spTree>
    <p:extLst>
      <p:ext uri="{BB962C8B-B14F-4D97-AF65-F5344CB8AC3E}">
        <p14:creationId xmlns:p14="http://schemas.microsoft.com/office/powerpoint/2010/main" val="389710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80 national medical specialty associations have partnered with the ABIM Foundation. They have each generated a “list of 5“ things physicians and patients should question. Some associations have listed more than 5 things to question (e.g. the AAFP has a “list of 15”). These “lists of 5” have resulted in over 550 recommendations of things to question. This is a physician-led, grassroots effort to address overuse in our healthcare system. </a:t>
            </a:r>
          </a:p>
          <a:p>
            <a:endParaRPr lang="en-US" dirty="0"/>
          </a:p>
          <a:p>
            <a:r>
              <a:rPr lang="en-US" dirty="0"/>
              <a:t>To support patients, over 200,000 wallet cards have been distributed. They list the 5 things you should ask your doctor before you get a test, treatment or procedure. </a:t>
            </a:r>
          </a:p>
        </p:txBody>
      </p:sp>
      <p:sp>
        <p:nvSpPr>
          <p:cNvPr id="4" name="Header Placeholder 3"/>
          <p:cNvSpPr>
            <a:spLocks noGrp="1"/>
          </p:cNvSpPr>
          <p:nvPr>
            <p:ph type="hdr" sz="quarter"/>
          </p:nvPr>
        </p:nvSpPr>
        <p:spPr/>
        <p:txBody>
          <a:bodyPr/>
          <a:lstStyle/>
          <a:p>
            <a:r>
              <a:rPr lang="en-US"/>
              <a:t>Honoring Choices Pacific Northwest Kick-off Event</a:t>
            </a:r>
          </a:p>
        </p:txBody>
      </p:sp>
      <p:sp>
        <p:nvSpPr>
          <p:cNvPr id="5" name="Date Placeholder 4"/>
          <p:cNvSpPr>
            <a:spLocks noGrp="1"/>
          </p:cNvSpPr>
          <p:nvPr>
            <p:ph type="dt" idx="1"/>
          </p:nvPr>
        </p:nvSpPr>
        <p:spPr/>
        <p:txBody>
          <a:bodyPr/>
          <a:lstStyle/>
          <a:p>
            <a:r>
              <a:rPr lang="en-US"/>
              <a:t>Friday, March 23, 2015</a:t>
            </a:r>
          </a:p>
        </p:txBody>
      </p:sp>
      <p:sp>
        <p:nvSpPr>
          <p:cNvPr id="6" name="Footer Placeholder 5"/>
          <p:cNvSpPr>
            <a:spLocks noGrp="1"/>
          </p:cNvSpPr>
          <p:nvPr>
            <p:ph type="ftr" sz="quarter" idx="4"/>
          </p:nvPr>
        </p:nvSpPr>
        <p:spPr/>
        <p:txBody>
          <a:bodyPr/>
          <a:lstStyle/>
          <a:p>
            <a:r>
              <a:rPr lang="en-US"/>
              <a:t>www.honoringchoicespnw.org  | info@honoringchoicespnw.org</a:t>
            </a:r>
          </a:p>
        </p:txBody>
      </p:sp>
      <p:sp>
        <p:nvSpPr>
          <p:cNvPr id="7" name="Slide Number Placeholder 6"/>
          <p:cNvSpPr>
            <a:spLocks noGrp="1"/>
          </p:cNvSpPr>
          <p:nvPr>
            <p:ph type="sldNum" sz="quarter" idx="5"/>
          </p:nvPr>
        </p:nvSpPr>
        <p:spPr/>
        <p:txBody>
          <a:bodyPr/>
          <a:lstStyle/>
          <a:p>
            <a:fld id="{F088C7EE-5E6C-4554-9C85-FB69DAB3251F}" type="slidenum">
              <a:rPr lang="en-US" smtClean="0"/>
              <a:pPr/>
              <a:t>7</a:t>
            </a:fld>
            <a:endParaRPr lang="en-US"/>
          </a:p>
        </p:txBody>
      </p:sp>
    </p:spTree>
    <p:extLst>
      <p:ext uri="{BB962C8B-B14F-4D97-AF65-F5344CB8AC3E}">
        <p14:creationId xmlns:p14="http://schemas.microsoft.com/office/powerpoint/2010/main" val="1817827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something for everyone. </a:t>
            </a:r>
          </a:p>
        </p:txBody>
      </p:sp>
      <p:sp>
        <p:nvSpPr>
          <p:cNvPr id="4" name="Header Placeholder 3"/>
          <p:cNvSpPr>
            <a:spLocks noGrp="1"/>
          </p:cNvSpPr>
          <p:nvPr>
            <p:ph type="hdr" sz="quarter"/>
          </p:nvPr>
        </p:nvSpPr>
        <p:spPr/>
        <p:txBody>
          <a:bodyPr/>
          <a:lstStyle/>
          <a:p>
            <a:r>
              <a:rPr lang="en-US"/>
              <a:t>Honoring Choices Pacific Northwest Kick-off Event</a:t>
            </a:r>
          </a:p>
        </p:txBody>
      </p:sp>
      <p:sp>
        <p:nvSpPr>
          <p:cNvPr id="5" name="Date Placeholder 4"/>
          <p:cNvSpPr>
            <a:spLocks noGrp="1"/>
          </p:cNvSpPr>
          <p:nvPr>
            <p:ph type="dt" idx="1"/>
          </p:nvPr>
        </p:nvSpPr>
        <p:spPr/>
        <p:txBody>
          <a:bodyPr/>
          <a:lstStyle/>
          <a:p>
            <a:r>
              <a:rPr lang="en-US"/>
              <a:t>Friday, March 23, 2015</a:t>
            </a:r>
          </a:p>
        </p:txBody>
      </p:sp>
      <p:sp>
        <p:nvSpPr>
          <p:cNvPr id="6" name="Footer Placeholder 5"/>
          <p:cNvSpPr>
            <a:spLocks noGrp="1"/>
          </p:cNvSpPr>
          <p:nvPr>
            <p:ph type="ftr" sz="quarter" idx="4"/>
          </p:nvPr>
        </p:nvSpPr>
        <p:spPr/>
        <p:txBody>
          <a:bodyPr/>
          <a:lstStyle/>
          <a:p>
            <a:r>
              <a:rPr lang="en-US"/>
              <a:t>www.honoringchoicespnw.org  | info@honoringchoicespnw.org</a:t>
            </a:r>
          </a:p>
        </p:txBody>
      </p:sp>
      <p:sp>
        <p:nvSpPr>
          <p:cNvPr id="7" name="Slide Number Placeholder 6"/>
          <p:cNvSpPr>
            <a:spLocks noGrp="1"/>
          </p:cNvSpPr>
          <p:nvPr>
            <p:ph type="sldNum" sz="quarter" idx="5"/>
          </p:nvPr>
        </p:nvSpPr>
        <p:spPr/>
        <p:txBody>
          <a:bodyPr/>
          <a:lstStyle/>
          <a:p>
            <a:fld id="{F088C7EE-5E6C-4554-9C85-FB69DAB3251F}" type="slidenum">
              <a:rPr lang="en-US" smtClean="0"/>
              <a:pPr/>
              <a:t>9</a:t>
            </a:fld>
            <a:endParaRPr lang="en-US"/>
          </a:p>
        </p:txBody>
      </p:sp>
    </p:spTree>
    <p:extLst>
      <p:ext uri="{BB962C8B-B14F-4D97-AF65-F5344CB8AC3E}">
        <p14:creationId xmlns:p14="http://schemas.microsoft.com/office/powerpoint/2010/main" val="3434096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Consumer Reports, a partner on the campaign, developed are over 100 info sheets for patients about a variety of unnecessary tests, treatments and procedures. They’ve been very well received. </a:t>
            </a:r>
          </a:p>
          <a:p>
            <a:endParaRPr lang="en-US" dirty="0"/>
          </a:p>
        </p:txBody>
      </p:sp>
      <p:sp>
        <p:nvSpPr>
          <p:cNvPr id="4" name="Header Placeholder 3"/>
          <p:cNvSpPr>
            <a:spLocks noGrp="1"/>
          </p:cNvSpPr>
          <p:nvPr>
            <p:ph type="hdr" sz="quarter" idx="10"/>
          </p:nvPr>
        </p:nvSpPr>
        <p:spPr/>
        <p:txBody>
          <a:bodyPr/>
          <a:lstStyle/>
          <a:p>
            <a:r>
              <a:rPr lang="en-US"/>
              <a:t>Honoring Choices Pacific Northwest Kick-off Event</a:t>
            </a:r>
          </a:p>
        </p:txBody>
      </p:sp>
      <p:sp>
        <p:nvSpPr>
          <p:cNvPr id="5" name="Date Placeholder 4"/>
          <p:cNvSpPr>
            <a:spLocks noGrp="1"/>
          </p:cNvSpPr>
          <p:nvPr>
            <p:ph type="dt" idx="11"/>
          </p:nvPr>
        </p:nvSpPr>
        <p:spPr/>
        <p:txBody>
          <a:bodyPr/>
          <a:lstStyle/>
          <a:p>
            <a:r>
              <a:rPr lang="en-US"/>
              <a:t>Friday, March 23, 2015</a:t>
            </a:r>
          </a:p>
        </p:txBody>
      </p:sp>
      <p:sp>
        <p:nvSpPr>
          <p:cNvPr id="6" name="Footer Placeholder 5"/>
          <p:cNvSpPr>
            <a:spLocks noGrp="1"/>
          </p:cNvSpPr>
          <p:nvPr>
            <p:ph type="ftr" sz="quarter" idx="12"/>
          </p:nvPr>
        </p:nvSpPr>
        <p:spPr/>
        <p:txBody>
          <a:bodyPr/>
          <a:lstStyle/>
          <a:p>
            <a:r>
              <a:rPr lang="en-US"/>
              <a:t>www.honoringchoicespnw.org  | info@honoringchoicespnw.org</a:t>
            </a:r>
          </a:p>
        </p:txBody>
      </p:sp>
      <p:sp>
        <p:nvSpPr>
          <p:cNvPr id="7" name="Slide Number Placeholder 6"/>
          <p:cNvSpPr>
            <a:spLocks noGrp="1"/>
          </p:cNvSpPr>
          <p:nvPr>
            <p:ph type="sldNum" sz="quarter" idx="13"/>
          </p:nvPr>
        </p:nvSpPr>
        <p:spPr/>
        <p:txBody>
          <a:bodyPr/>
          <a:lstStyle/>
          <a:p>
            <a:fld id="{F088C7EE-5E6C-4554-9C85-FB69DAB3251F}" type="slidenum">
              <a:rPr lang="en-US" smtClean="0"/>
              <a:pPr/>
              <a:t>10</a:t>
            </a:fld>
            <a:endParaRPr lang="en-US"/>
          </a:p>
        </p:txBody>
      </p:sp>
    </p:spTree>
    <p:extLst>
      <p:ext uri="{BB962C8B-B14F-4D97-AF65-F5344CB8AC3E}">
        <p14:creationId xmlns:p14="http://schemas.microsoft.com/office/powerpoint/2010/main" val="2744545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9.xml"/><Relationship Id="rId4" Type="http://schemas.openxmlformats.org/officeDocument/2006/relationships/hyperlink" Target="mailto:misbell@respectingchoices.org" TargetMode="Externa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0.xml"/><Relationship Id="rId4" Type="http://schemas.openxmlformats.org/officeDocument/2006/relationships/hyperlink" Target="mailto:info@honoringchoicespnw.org" TargetMode="Externa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068" y="4865614"/>
            <a:ext cx="6757332" cy="1333849"/>
          </a:xfrm>
          <a:prstGeom prst="rect">
            <a:avLst/>
          </a:prstGeom>
        </p:spPr>
        <p:txBody>
          <a:bodyPr/>
          <a:lstStyle>
            <a:lvl1pPr marL="0" indent="0" algn="l">
              <a:buNone/>
              <a:defRPr sz="2000">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Just Logos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44029"/>
            <a:ext cx="7772400" cy="832883"/>
          </a:xfrm>
          <a:prstGeom prst="rect">
            <a:avLst/>
          </a:prstGeom>
        </p:spPr>
        <p:txBody>
          <a:bodyPr/>
          <a:lstStyle>
            <a:lvl1pPr>
              <a:defRPr>
                <a:solidFill>
                  <a:srgbClr val="01528A"/>
                </a:solidFill>
                <a:latin typeface="Garamond" pitchFamily="18"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129589"/>
            <a:ext cx="6400800" cy="1752600"/>
          </a:xfrm>
          <a:prstGeom prst="rect">
            <a:avLst/>
          </a:prstGeom>
        </p:spPr>
        <p:txBody>
          <a:bodyPr/>
          <a:lstStyle>
            <a:lvl1pPr marL="0" indent="0" algn="ctr">
              <a:buNone/>
              <a:defRPr>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308218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Text">
    <p:spTree>
      <p:nvGrpSpPr>
        <p:cNvPr id="1" name=""/>
        <p:cNvGrpSpPr/>
        <p:nvPr/>
      </p:nvGrpSpPr>
      <p:grpSpPr>
        <a:xfrm>
          <a:off x="0" y="0"/>
          <a:ext cx="0" cy="0"/>
          <a:chOff x="0" y="0"/>
          <a:chExt cx="0" cy="0"/>
        </a:xfrm>
      </p:grpSpPr>
      <p:sp>
        <p:nvSpPr>
          <p:cNvPr id="6" name="Title 1"/>
          <p:cNvSpPr>
            <a:spLocks noGrp="1"/>
          </p:cNvSpPr>
          <p:nvPr>
            <p:ph type="title"/>
          </p:nvPr>
        </p:nvSpPr>
        <p:spPr>
          <a:xfrm>
            <a:off x="611881" y="616150"/>
            <a:ext cx="7852615" cy="647287"/>
          </a:xfrm>
          <a:prstGeom prst="rect">
            <a:avLst/>
          </a:prstGeom>
        </p:spPr>
        <p:txBody>
          <a:bodyPr>
            <a:normAutofit/>
          </a:bodyPr>
          <a:lstStyle>
            <a:lvl1pPr algn="l">
              <a:lnSpc>
                <a:spcPct val="100000"/>
              </a:lnSpc>
              <a:defRPr sz="3001" b="1" i="0" spc="-41">
                <a:solidFill>
                  <a:srgbClr val="138995"/>
                </a:solidFill>
                <a:latin typeface="Arial"/>
                <a:cs typeface="Arial"/>
              </a:defRPr>
            </a:lvl1pPr>
          </a:lstStyle>
          <a:p>
            <a:r>
              <a:rPr lang="en-US" dirty="0"/>
              <a:t>Click to edit Master title style</a:t>
            </a:r>
          </a:p>
        </p:txBody>
      </p:sp>
      <p:sp>
        <p:nvSpPr>
          <p:cNvPr id="4" name="Content Placeholder 2"/>
          <p:cNvSpPr>
            <a:spLocks noGrp="1"/>
          </p:cNvSpPr>
          <p:nvPr>
            <p:ph idx="1"/>
          </p:nvPr>
        </p:nvSpPr>
        <p:spPr>
          <a:xfrm>
            <a:off x="611876" y="1312426"/>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177" indent="-228589" eaLnBrk="1" latinLnBrk="0" hangingPunct="1">
              <a:lnSpc>
                <a:spcPts val="2601"/>
              </a:lnSpc>
              <a:spcBef>
                <a:spcPts val="300"/>
              </a:spcBef>
              <a:buClr>
                <a:srgbClr val="6C207F"/>
              </a:buClr>
              <a:buFont typeface="Wingdings" pitchFamily="2" charset="2"/>
              <a:buChar char="§"/>
              <a:defRPr sz="2000">
                <a:latin typeface="Arial" pitchFamily="34" charset="0"/>
                <a:cs typeface="Arial" pitchFamily="34" charset="0"/>
              </a:defRPr>
            </a:lvl2pPr>
            <a:lvl3pPr marL="685767" indent="-228589" eaLnBrk="1" latinLnBrk="0" hangingPunct="1">
              <a:spcBef>
                <a:spcPts val="201"/>
              </a:spcBef>
              <a:buClr>
                <a:srgbClr val="006595"/>
              </a:buClr>
              <a:buFont typeface="Wingdings" pitchFamily="2" charset="2"/>
              <a:buChar char="§"/>
              <a:defRPr sz="1801">
                <a:latin typeface="Arial" pitchFamily="34" charset="0"/>
                <a:cs typeface="Arial" pitchFamily="34" charset="0"/>
              </a:defRPr>
            </a:lvl3pPr>
            <a:lvl4pPr marL="877781" indent="-192015" eaLnBrk="1" latinLnBrk="0" hangingPunct="1">
              <a:spcBef>
                <a:spcPts val="201"/>
              </a:spcBef>
              <a:buClr>
                <a:srgbClr val="094E90"/>
              </a:buClr>
              <a:buFont typeface="Wingdings" pitchFamily="2" charset="2"/>
              <a:buChar char="§"/>
              <a:defRPr sz="1600">
                <a:latin typeface="Arial" pitchFamily="34" charset="0"/>
                <a:cs typeface="Arial" pitchFamily="34" charset="0"/>
              </a:defRPr>
            </a:lvl4pPr>
            <a:lvl5pPr marL="1142943" indent="-228589" eaLnBrk="1" latinLnBrk="0" hangingPunct="1">
              <a:buClr>
                <a:srgbClr val="78A22F"/>
              </a:buClr>
              <a:buFont typeface="Wingdings" pitchFamily="2" charset="2"/>
              <a:buChar char="§"/>
              <a:defRPr sz="1401">
                <a:latin typeface="Arial" pitchFamily="34" charset="0"/>
                <a:cs typeface="Arial" pitchFamily="34" charset="0"/>
              </a:defRPr>
            </a:lvl5pPr>
            <a:lvl6pPr marL="1374707" indent="-228589" eaLnBrk="1" latinLnBrk="0" hangingPunct="1">
              <a:buClr>
                <a:srgbClr val="C2A303"/>
              </a:buClr>
              <a:buFont typeface="Wingdings" pitchFamily="2" charset="2"/>
              <a:buChar char="§"/>
              <a:defRPr sz="1401">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5437222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itle 1"/>
          <p:cNvSpPr>
            <a:spLocks noGrp="1"/>
          </p:cNvSpPr>
          <p:nvPr>
            <p:ph type="title"/>
          </p:nvPr>
        </p:nvSpPr>
        <p:spPr>
          <a:xfrm>
            <a:off x="611881" y="616150"/>
            <a:ext cx="7852615" cy="647287"/>
          </a:xfrm>
          <a:prstGeom prst="rect">
            <a:avLst/>
          </a:prstGeom>
        </p:spPr>
        <p:txBody>
          <a:bodyPr>
            <a:normAutofit/>
          </a:bodyPr>
          <a:lstStyle>
            <a:lvl1pPr algn="l">
              <a:lnSpc>
                <a:spcPct val="100000"/>
              </a:lnSpc>
              <a:defRPr sz="3001" b="1" i="0" spc="-41">
                <a:solidFill>
                  <a:srgbClr val="138995"/>
                </a:solidFill>
                <a:latin typeface="Arial"/>
                <a:cs typeface="Arial"/>
              </a:defRPr>
            </a:lvl1pPr>
          </a:lstStyle>
          <a:p>
            <a:r>
              <a:rPr lang="en-US" dirty="0"/>
              <a:t>Click to edit Master title style</a:t>
            </a:r>
          </a:p>
        </p:txBody>
      </p:sp>
      <p:sp>
        <p:nvSpPr>
          <p:cNvPr id="4" name="Content Placeholder 2"/>
          <p:cNvSpPr>
            <a:spLocks noGrp="1"/>
          </p:cNvSpPr>
          <p:nvPr>
            <p:ph idx="1"/>
          </p:nvPr>
        </p:nvSpPr>
        <p:spPr>
          <a:xfrm>
            <a:off x="611876" y="1312426"/>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177" indent="-228589" eaLnBrk="1" latinLnBrk="0" hangingPunct="1">
              <a:lnSpc>
                <a:spcPts val="2601"/>
              </a:lnSpc>
              <a:spcBef>
                <a:spcPts val="300"/>
              </a:spcBef>
              <a:buClr>
                <a:srgbClr val="6C207F"/>
              </a:buClr>
              <a:buFont typeface="Wingdings" pitchFamily="2" charset="2"/>
              <a:buChar char="§"/>
              <a:defRPr sz="2000">
                <a:latin typeface="Arial" pitchFamily="34" charset="0"/>
                <a:cs typeface="Arial" pitchFamily="34" charset="0"/>
              </a:defRPr>
            </a:lvl2pPr>
            <a:lvl3pPr marL="685767" indent="-228589" eaLnBrk="1" latinLnBrk="0" hangingPunct="1">
              <a:spcBef>
                <a:spcPts val="201"/>
              </a:spcBef>
              <a:buClr>
                <a:srgbClr val="006595"/>
              </a:buClr>
              <a:buFont typeface="Wingdings" pitchFamily="2" charset="2"/>
              <a:buChar char="§"/>
              <a:defRPr sz="1801">
                <a:latin typeface="Arial" pitchFamily="34" charset="0"/>
                <a:cs typeface="Arial" pitchFamily="34" charset="0"/>
              </a:defRPr>
            </a:lvl3pPr>
            <a:lvl4pPr marL="877781" indent="-192015" eaLnBrk="1" latinLnBrk="0" hangingPunct="1">
              <a:spcBef>
                <a:spcPts val="201"/>
              </a:spcBef>
              <a:buClr>
                <a:srgbClr val="094E90"/>
              </a:buClr>
              <a:buFont typeface="Wingdings" pitchFamily="2" charset="2"/>
              <a:buChar char="§"/>
              <a:defRPr sz="1600">
                <a:latin typeface="Arial" pitchFamily="34" charset="0"/>
                <a:cs typeface="Arial" pitchFamily="34" charset="0"/>
              </a:defRPr>
            </a:lvl4pPr>
            <a:lvl5pPr marL="1142943" indent="-228589" eaLnBrk="1" latinLnBrk="0" hangingPunct="1">
              <a:buClr>
                <a:srgbClr val="78A22F"/>
              </a:buClr>
              <a:buFont typeface="Wingdings" pitchFamily="2" charset="2"/>
              <a:buChar char="§"/>
              <a:defRPr sz="1401">
                <a:latin typeface="Arial" pitchFamily="34" charset="0"/>
                <a:cs typeface="Arial" pitchFamily="34" charset="0"/>
              </a:defRPr>
            </a:lvl5pPr>
            <a:lvl6pPr marL="1374707" indent="-228589" eaLnBrk="1" latinLnBrk="0" hangingPunct="1">
              <a:buClr>
                <a:srgbClr val="C2A303"/>
              </a:buClr>
              <a:buFont typeface="Wingdings" pitchFamily="2" charset="2"/>
              <a:buChar char="§"/>
              <a:defRPr sz="1401">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8516060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ackground Squares 1">
    <p:spTree>
      <p:nvGrpSpPr>
        <p:cNvPr id="1" name=""/>
        <p:cNvGrpSpPr/>
        <p:nvPr/>
      </p:nvGrpSpPr>
      <p:grpSpPr>
        <a:xfrm>
          <a:off x="0" y="0"/>
          <a:ext cx="0" cy="0"/>
          <a:chOff x="0" y="0"/>
          <a:chExt cx="0" cy="0"/>
        </a:xfrm>
      </p:grpSpPr>
      <p:pic>
        <p:nvPicPr>
          <p:cNvPr id="3" name="Picture 2" descr="ChoosingWisely_content1.jpg"/>
          <p:cNvPicPr>
            <a:picLocks noChangeAspect="1"/>
          </p:cNvPicPr>
          <p:nvPr userDrawn="1"/>
        </p:nvPicPr>
        <p:blipFill rotWithShape="1">
          <a:blip r:embed="rId2">
            <a:extLst>
              <a:ext uri="{28A0092B-C50C-407E-A947-70E740481C1C}">
                <a14:useLocalDpi xmlns:a14="http://schemas.microsoft.com/office/drawing/2010/main" val="0"/>
              </a:ext>
            </a:extLst>
          </a:blip>
          <a:srcRect l="77627" t="17416" b="37452"/>
          <a:stretch/>
        </p:blipFill>
        <p:spPr>
          <a:xfrm>
            <a:off x="7098221" y="1194341"/>
            <a:ext cx="2045783" cy="3095194"/>
          </a:xfrm>
          <a:prstGeom prst="rect">
            <a:avLst/>
          </a:prstGeom>
        </p:spPr>
      </p:pic>
      <p:sp>
        <p:nvSpPr>
          <p:cNvPr id="8" name="Title 1"/>
          <p:cNvSpPr>
            <a:spLocks noGrp="1"/>
          </p:cNvSpPr>
          <p:nvPr>
            <p:ph type="title"/>
          </p:nvPr>
        </p:nvSpPr>
        <p:spPr>
          <a:xfrm>
            <a:off x="611881" y="616150"/>
            <a:ext cx="7852615" cy="647287"/>
          </a:xfrm>
          <a:prstGeom prst="rect">
            <a:avLst/>
          </a:prstGeom>
        </p:spPr>
        <p:txBody>
          <a:bodyPr>
            <a:normAutofit/>
          </a:bodyPr>
          <a:lstStyle>
            <a:lvl1pPr algn="l">
              <a:lnSpc>
                <a:spcPct val="100000"/>
              </a:lnSpc>
              <a:defRPr sz="3001" b="1" i="0" spc="-41">
                <a:solidFill>
                  <a:srgbClr val="138995"/>
                </a:solidFill>
                <a:latin typeface="Arial"/>
                <a:cs typeface="Arial"/>
              </a:defRPr>
            </a:lvl1pPr>
          </a:lstStyle>
          <a:p>
            <a:r>
              <a:rPr lang="en-US" dirty="0"/>
              <a:t>Click to edit Master title style</a:t>
            </a:r>
          </a:p>
        </p:txBody>
      </p:sp>
      <p:sp>
        <p:nvSpPr>
          <p:cNvPr id="5" name="Content Placeholder 2"/>
          <p:cNvSpPr>
            <a:spLocks noGrp="1"/>
          </p:cNvSpPr>
          <p:nvPr>
            <p:ph idx="1"/>
          </p:nvPr>
        </p:nvSpPr>
        <p:spPr>
          <a:xfrm>
            <a:off x="611876" y="1312426"/>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177" indent="-228589" eaLnBrk="1" latinLnBrk="0" hangingPunct="1">
              <a:lnSpc>
                <a:spcPts val="2601"/>
              </a:lnSpc>
              <a:spcBef>
                <a:spcPts val="300"/>
              </a:spcBef>
              <a:buClr>
                <a:srgbClr val="6C207F"/>
              </a:buClr>
              <a:buFont typeface="Wingdings" pitchFamily="2" charset="2"/>
              <a:buChar char="§"/>
              <a:defRPr sz="2000">
                <a:latin typeface="Arial" pitchFamily="34" charset="0"/>
                <a:cs typeface="Arial" pitchFamily="34" charset="0"/>
              </a:defRPr>
            </a:lvl2pPr>
            <a:lvl3pPr marL="685767" indent="-228589" eaLnBrk="1" latinLnBrk="0" hangingPunct="1">
              <a:spcBef>
                <a:spcPts val="201"/>
              </a:spcBef>
              <a:buClr>
                <a:srgbClr val="006595"/>
              </a:buClr>
              <a:buFont typeface="Wingdings" pitchFamily="2" charset="2"/>
              <a:buChar char="§"/>
              <a:defRPr sz="1801">
                <a:latin typeface="Arial" pitchFamily="34" charset="0"/>
                <a:cs typeface="Arial" pitchFamily="34" charset="0"/>
              </a:defRPr>
            </a:lvl3pPr>
            <a:lvl4pPr marL="877781" indent="-192015" eaLnBrk="1" latinLnBrk="0" hangingPunct="1">
              <a:spcBef>
                <a:spcPts val="201"/>
              </a:spcBef>
              <a:buClr>
                <a:srgbClr val="094E90"/>
              </a:buClr>
              <a:buFont typeface="Wingdings" pitchFamily="2" charset="2"/>
              <a:buChar char="§"/>
              <a:defRPr sz="1600">
                <a:latin typeface="Arial" pitchFamily="34" charset="0"/>
                <a:cs typeface="Arial" pitchFamily="34" charset="0"/>
              </a:defRPr>
            </a:lvl4pPr>
            <a:lvl5pPr marL="1142943" indent="-228589" eaLnBrk="1" latinLnBrk="0" hangingPunct="1">
              <a:buClr>
                <a:srgbClr val="78A22F"/>
              </a:buClr>
              <a:buFont typeface="Wingdings" pitchFamily="2" charset="2"/>
              <a:buChar char="§"/>
              <a:defRPr sz="1401">
                <a:latin typeface="Arial" pitchFamily="34" charset="0"/>
                <a:cs typeface="Arial" pitchFamily="34" charset="0"/>
              </a:defRPr>
            </a:lvl5pPr>
            <a:lvl6pPr marL="1374707" indent="-228589" eaLnBrk="1" latinLnBrk="0" hangingPunct="1">
              <a:buClr>
                <a:srgbClr val="C2A303"/>
              </a:buClr>
              <a:buFont typeface="Wingdings" pitchFamily="2" charset="2"/>
              <a:buChar char="§"/>
              <a:defRPr sz="1401">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42392772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ackground Squares 2">
    <p:spTree>
      <p:nvGrpSpPr>
        <p:cNvPr id="1" name=""/>
        <p:cNvGrpSpPr/>
        <p:nvPr/>
      </p:nvGrpSpPr>
      <p:grpSpPr>
        <a:xfrm>
          <a:off x="0" y="0"/>
          <a:ext cx="0" cy="0"/>
          <a:chOff x="0" y="0"/>
          <a:chExt cx="0" cy="0"/>
        </a:xfrm>
      </p:grpSpPr>
      <p:pic>
        <p:nvPicPr>
          <p:cNvPr id="4" name="Picture 3" descr="ChoosingWisely_content2.jpg"/>
          <p:cNvPicPr>
            <a:picLocks noChangeAspect="1"/>
          </p:cNvPicPr>
          <p:nvPr userDrawn="1"/>
        </p:nvPicPr>
        <p:blipFill rotWithShape="1">
          <a:blip r:embed="rId2">
            <a:extLst>
              <a:ext uri="{28A0092B-C50C-407E-A947-70E740481C1C}">
                <a14:useLocalDpi xmlns:a14="http://schemas.microsoft.com/office/drawing/2010/main" val="0"/>
              </a:ext>
            </a:extLst>
          </a:blip>
          <a:srcRect t="9198" b="11084"/>
          <a:stretch/>
        </p:blipFill>
        <p:spPr>
          <a:xfrm>
            <a:off x="0" y="555125"/>
            <a:ext cx="9144000" cy="5467055"/>
          </a:xfrm>
          <a:prstGeom prst="rect">
            <a:avLst/>
          </a:prstGeom>
        </p:spPr>
      </p:pic>
      <p:sp>
        <p:nvSpPr>
          <p:cNvPr id="8" name="Title 1"/>
          <p:cNvSpPr>
            <a:spLocks noGrp="1"/>
          </p:cNvSpPr>
          <p:nvPr>
            <p:ph type="title"/>
          </p:nvPr>
        </p:nvSpPr>
        <p:spPr>
          <a:xfrm>
            <a:off x="611881" y="616150"/>
            <a:ext cx="7852615" cy="647287"/>
          </a:xfrm>
          <a:prstGeom prst="rect">
            <a:avLst/>
          </a:prstGeom>
        </p:spPr>
        <p:txBody>
          <a:bodyPr>
            <a:normAutofit/>
          </a:bodyPr>
          <a:lstStyle>
            <a:lvl1pPr algn="l">
              <a:lnSpc>
                <a:spcPct val="100000"/>
              </a:lnSpc>
              <a:defRPr sz="3001" b="1" i="0" spc="-41">
                <a:solidFill>
                  <a:srgbClr val="138995"/>
                </a:solidFill>
                <a:latin typeface="Arial"/>
                <a:cs typeface="Arial"/>
              </a:defRPr>
            </a:lvl1pPr>
          </a:lstStyle>
          <a:p>
            <a:r>
              <a:rPr lang="en-US" dirty="0"/>
              <a:t>Click to edit Master title style</a:t>
            </a:r>
          </a:p>
        </p:txBody>
      </p:sp>
      <p:sp>
        <p:nvSpPr>
          <p:cNvPr id="5" name="Content Placeholder 2"/>
          <p:cNvSpPr>
            <a:spLocks noGrp="1"/>
          </p:cNvSpPr>
          <p:nvPr>
            <p:ph idx="1"/>
          </p:nvPr>
        </p:nvSpPr>
        <p:spPr>
          <a:xfrm>
            <a:off x="611876" y="1312426"/>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177" indent="-228589" eaLnBrk="1" latinLnBrk="0" hangingPunct="1">
              <a:lnSpc>
                <a:spcPct val="100000"/>
              </a:lnSpc>
              <a:spcBef>
                <a:spcPts val="300"/>
              </a:spcBef>
              <a:buClr>
                <a:srgbClr val="6C207F"/>
              </a:buClr>
              <a:buFont typeface="Wingdings" pitchFamily="2" charset="2"/>
              <a:buChar char="§"/>
              <a:defRPr sz="2000">
                <a:latin typeface="Arial" pitchFamily="34" charset="0"/>
                <a:cs typeface="Arial" pitchFamily="34" charset="0"/>
              </a:defRPr>
            </a:lvl2pPr>
            <a:lvl3pPr marL="685767" indent="-228589" eaLnBrk="1" latinLnBrk="0" hangingPunct="1">
              <a:lnSpc>
                <a:spcPct val="100000"/>
              </a:lnSpc>
              <a:spcBef>
                <a:spcPts val="201"/>
              </a:spcBef>
              <a:buClr>
                <a:srgbClr val="006595"/>
              </a:buClr>
              <a:buFont typeface="Wingdings" pitchFamily="2" charset="2"/>
              <a:buChar char="§"/>
              <a:defRPr sz="1801">
                <a:latin typeface="Arial" pitchFamily="34" charset="0"/>
                <a:cs typeface="Arial" pitchFamily="34" charset="0"/>
              </a:defRPr>
            </a:lvl3pPr>
            <a:lvl4pPr marL="914354" indent="-228589" eaLnBrk="1" latinLnBrk="0" hangingPunct="1">
              <a:lnSpc>
                <a:spcPct val="100000"/>
              </a:lnSpc>
              <a:spcBef>
                <a:spcPts val="201"/>
              </a:spcBef>
              <a:buClr>
                <a:srgbClr val="094E90"/>
              </a:buClr>
              <a:buFont typeface="Wingdings" pitchFamily="2" charset="2"/>
              <a:buChar char="§"/>
              <a:defRPr sz="1600">
                <a:latin typeface="Arial" pitchFamily="34" charset="0"/>
                <a:cs typeface="Arial" pitchFamily="34" charset="0"/>
              </a:defRPr>
            </a:lvl4pPr>
            <a:lvl5pPr marL="1142943" indent="-228589" eaLnBrk="1" latinLnBrk="0" hangingPunct="1">
              <a:lnSpc>
                <a:spcPct val="100000"/>
              </a:lnSpc>
              <a:buClr>
                <a:srgbClr val="78A22F"/>
              </a:buClr>
              <a:buFont typeface="Wingdings" pitchFamily="2" charset="2"/>
              <a:buChar char="§"/>
              <a:defRPr sz="1401">
                <a:latin typeface="Arial" pitchFamily="34" charset="0"/>
                <a:cs typeface="Arial" pitchFamily="34" charset="0"/>
              </a:defRPr>
            </a:lvl5pPr>
            <a:lvl6pPr marL="1374707" indent="-228589">
              <a:lnSpc>
                <a:spcPct val="100000"/>
              </a:lnSpc>
              <a:buClr>
                <a:srgbClr val="C2A303"/>
              </a:buClr>
              <a:buFont typeface="Wingdings" pitchFamily="2" charset="2"/>
              <a:buChar char="§"/>
              <a:defRPr sz="1401">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15674693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ackground Squares 2">
    <p:spTree>
      <p:nvGrpSpPr>
        <p:cNvPr id="1" name=""/>
        <p:cNvGrpSpPr/>
        <p:nvPr/>
      </p:nvGrpSpPr>
      <p:grpSpPr>
        <a:xfrm>
          <a:off x="0" y="0"/>
          <a:ext cx="0" cy="0"/>
          <a:chOff x="0" y="0"/>
          <a:chExt cx="0" cy="0"/>
        </a:xfrm>
      </p:grpSpPr>
      <p:pic>
        <p:nvPicPr>
          <p:cNvPr id="4" name="Picture 3" descr="ChoosingWisely_content2.jpg"/>
          <p:cNvPicPr>
            <a:picLocks noChangeAspect="1"/>
          </p:cNvPicPr>
          <p:nvPr userDrawn="1"/>
        </p:nvPicPr>
        <p:blipFill rotWithShape="1">
          <a:blip r:embed="rId2">
            <a:extLst>
              <a:ext uri="{28A0092B-C50C-407E-A947-70E740481C1C}">
                <a14:useLocalDpi xmlns:a14="http://schemas.microsoft.com/office/drawing/2010/main" val="0"/>
              </a:ext>
            </a:extLst>
          </a:blip>
          <a:srcRect t="9198" b="11084"/>
          <a:stretch/>
        </p:blipFill>
        <p:spPr>
          <a:xfrm>
            <a:off x="0" y="555125"/>
            <a:ext cx="9144000" cy="5467055"/>
          </a:xfrm>
          <a:prstGeom prst="rect">
            <a:avLst/>
          </a:prstGeom>
        </p:spPr>
      </p:pic>
      <p:sp>
        <p:nvSpPr>
          <p:cNvPr id="8" name="Title 1"/>
          <p:cNvSpPr>
            <a:spLocks noGrp="1"/>
          </p:cNvSpPr>
          <p:nvPr>
            <p:ph type="title"/>
          </p:nvPr>
        </p:nvSpPr>
        <p:spPr>
          <a:xfrm>
            <a:off x="611881" y="616150"/>
            <a:ext cx="7852615" cy="647287"/>
          </a:xfrm>
          <a:prstGeom prst="rect">
            <a:avLst/>
          </a:prstGeom>
        </p:spPr>
        <p:txBody>
          <a:bodyPr>
            <a:normAutofit/>
          </a:bodyPr>
          <a:lstStyle>
            <a:lvl1pPr algn="l">
              <a:lnSpc>
                <a:spcPct val="100000"/>
              </a:lnSpc>
              <a:defRPr sz="3001" b="1" i="0" spc="-41">
                <a:solidFill>
                  <a:srgbClr val="138995"/>
                </a:solidFill>
                <a:latin typeface="Arial"/>
                <a:cs typeface="Arial"/>
              </a:defRPr>
            </a:lvl1pPr>
          </a:lstStyle>
          <a:p>
            <a:r>
              <a:rPr lang="en-US" dirty="0"/>
              <a:t>Click to edit Master title style</a:t>
            </a:r>
          </a:p>
        </p:txBody>
      </p:sp>
      <p:sp>
        <p:nvSpPr>
          <p:cNvPr id="9" name="Content Placeholder 2"/>
          <p:cNvSpPr>
            <a:spLocks noGrp="1"/>
          </p:cNvSpPr>
          <p:nvPr>
            <p:ph idx="1"/>
          </p:nvPr>
        </p:nvSpPr>
        <p:spPr>
          <a:xfrm>
            <a:off x="611876" y="1312426"/>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177" indent="-228589" eaLnBrk="1" latinLnBrk="0" hangingPunct="1">
              <a:lnSpc>
                <a:spcPts val="2601"/>
              </a:lnSpc>
              <a:spcBef>
                <a:spcPts val="300"/>
              </a:spcBef>
              <a:buClr>
                <a:srgbClr val="6C207F"/>
              </a:buClr>
              <a:buFont typeface="Wingdings" pitchFamily="2" charset="2"/>
              <a:buChar char="§"/>
              <a:defRPr sz="2000">
                <a:latin typeface="Arial" pitchFamily="34" charset="0"/>
                <a:cs typeface="Arial" pitchFamily="34" charset="0"/>
              </a:defRPr>
            </a:lvl2pPr>
            <a:lvl3pPr marL="685767" indent="-228589" eaLnBrk="1" latinLnBrk="0" hangingPunct="1">
              <a:spcBef>
                <a:spcPts val="201"/>
              </a:spcBef>
              <a:buClr>
                <a:srgbClr val="006595"/>
              </a:buClr>
              <a:buFont typeface="Wingdings" pitchFamily="2" charset="2"/>
              <a:buChar char="§"/>
              <a:defRPr sz="1801">
                <a:latin typeface="Arial" pitchFamily="34" charset="0"/>
                <a:cs typeface="Arial" pitchFamily="34" charset="0"/>
              </a:defRPr>
            </a:lvl3pPr>
            <a:lvl4pPr marL="877781" indent="-192015" eaLnBrk="1" latinLnBrk="0" hangingPunct="1">
              <a:spcBef>
                <a:spcPts val="201"/>
              </a:spcBef>
              <a:buClr>
                <a:srgbClr val="094E90"/>
              </a:buClr>
              <a:buFont typeface="Wingdings" pitchFamily="2" charset="2"/>
              <a:buChar char="§"/>
              <a:defRPr sz="1600">
                <a:latin typeface="Arial" pitchFamily="34" charset="0"/>
                <a:cs typeface="Arial" pitchFamily="34" charset="0"/>
              </a:defRPr>
            </a:lvl4pPr>
            <a:lvl5pPr marL="1142943" indent="-228589" eaLnBrk="1" latinLnBrk="0" hangingPunct="1">
              <a:buClr>
                <a:srgbClr val="78A22F"/>
              </a:buClr>
              <a:buFont typeface="Wingdings" pitchFamily="2" charset="2"/>
              <a:buChar char="§"/>
              <a:defRPr sz="1401">
                <a:latin typeface="Arial" pitchFamily="34" charset="0"/>
                <a:cs typeface="Arial" pitchFamily="34" charset="0"/>
              </a:defRPr>
            </a:lvl5pPr>
            <a:lvl6pPr marL="1374707" indent="-228589" eaLnBrk="1" latinLnBrk="0" hangingPunct="1">
              <a:buClr>
                <a:srgbClr val="C2A303"/>
              </a:buClr>
              <a:buFont typeface="Wingdings" pitchFamily="2" charset="2"/>
              <a:buChar char="§"/>
              <a:defRPr sz="1401">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33557301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ree Background Multi-Use Slide">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a:t>Click to edit Master title style</a:t>
            </a:r>
          </a:p>
        </p:txBody>
      </p:sp>
      <p:sp>
        <p:nvSpPr>
          <p:cNvPr id="11"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457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Tree Background 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22313" y="3916216"/>
            <a:ext cx="7772400" cy="1362075"/>
          </a:xfrm>
          <a:prstGeom prst="rect">
            <a:avLst/>
          </a:prstGeom>
        </p:spPr>
        <p:txBody>
          <a:bodyPr anchor="t"/>
          <a:lstStyle>
            <a:lvl1pPr algn="l">
              <a:defRPr sz="4000" b="1" cap="all">
                <a:solidFill>
                  <a:srgbClr val="01528A"/>
                </a:solidFill>
                <a:latin typeface="Arial" pitchFamily="34" charset="0"/>
                <a:cs typeface="Arial" pitchFamily="34" charset="0"/>
              </a:defRPr>
            </a:lvl1pPr>
          </a:lstStyle>
          <a:p>
            <a:r>
              <a:rPr lang="en-US"/>
              <a:t>Click to edit Master title style</a:t>
            </a:r>
          </a:p>
        </p:txBody>
      </p:sp>
      <p:sp>
        <p:nvSpPr>
          <p:cNvPr id="8" name="Text Placeholder 2"/>
          <p:cNvSpPr>
            <a:spLocks noGrp="1"/>
          </p:cNvSpPr>
          <p:nvPr>
            <p:ph type="body" idx="1"/>
          </p:nvPr>
        </p:nvSpPr>
        <p:spPr>
          <a:xfrm>
            <a:off x="722313" y="2416029"/>
            <a:ext cx="7772400" cy="1500187"/>
          </a:xfrm>
          <a:prstGeom prst="rect">
            <a:avLst/>
          </a:prstGeom>
        </p:spPr>
        <p:txBody>
          <a:bodyPr anchor="b"/>
          <a:lstStyle>
            <a:lvl1pPr marL="0" indent="0">
              <a:buNone/>
              <a:defRPr sz="2000">
                <a:solidFill>
                  <a:srgbClr val="01528A"/>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1"/>
          <p:cNvSpPr>
            <a:spLocks noGrp="1"/>
          </p:cNvSpPr>
          <p:nvPr>
            <p:ph type="sldNum" sz="quarter" idx="4"/>
          </p:nvPr>
        </p:nvSpPr>
        <p:spPr>
          <a:xfrm>
            <a:off x="7029920" y="65252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78BA9-36CD-4BB7-B23A-3DB8DBC3B000}" type="slidenum">
              <a:rPr lang="en-US" smtClean="0"/>
              <a:t>‹#›</a:t>
            </a:fld>
            <a:endParaRPr lang="en-US"/>
          </a:p>
        </p:txBody>
      </p:sp>
    </p:spTree>
    <p:extLst>
      <p:ext uri="{BB962C8B-B14F-4D97-AF65-F5344CB8AC3E}">
        <p14:creationId xmlns:p14="http://schemas.microsoft.com/office/powerpoint/2010/main" val="5604590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ree Background Photo Slide">
    <p:spTree>
      <p:nvGrpSpPr>
        <p:cNvPr id="1" name=""/>
        <p:cNvGrpSpPr/>
        <p:nvPr/>
      </p:nvGrpSpPr>
      <p:grpSpPr>
        <a:xfrm>
          <a:off x="0" y="0"/>
          <a:ext cx="0" cy="0"/>
          <a:chOff x="0" y="0"/>
          <a:chExt cx="0" cy="0"/>
        </a:xfrm>
      </p:grpSpPr>
      <p:sp>
        <p:nvSpPr>
          <p:cNvPr id="8"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9"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7029920" y="65252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78BA9-36CD-4BB7-B23A-3DB8DBC3B000}" type="slidenum">
              <a:rPr lang="en-US" smtClean="0"/>
              <a:t>‹#›</a:t>
            </a:fld>
            <a:endParaRPr lang="en-US"/>
          </a:p>
        </p:txBody>
      </p:sp>
    </p:spTree>
    <p:extLst>
      <p:ext uri="{BB962C8B-B14F-4D97-AF65-F5344CB8AC3E}">
        <p14:creationId xmlns:p14="http://schemas.microsoft.com/office/powerpoint/2010/main" val="16466628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ree Background Side by Side">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457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2"/>
          </p:nvPr>
        </p:nvSpPr>
        <p:spPr>
          <a:xfrm>
            <a:off x="4648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5"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9"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a:t>Click to edit Master title style</a:t>
            </a:r>
          </a:p>
        </p:txBody>
      </p:sp>
    </p:spTree>
    <p:extLst>
      <p:ext uri="{BB962C8B-B14F-4D97-AF65-F5344CB8AC3E}">
        <p14:creationId xmlns:p14="http://schemas.microsoft.com/office/powerpoint/2010/main" val="28355520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068" y="4865614"/>
            <a:ext cx="6757332" cy="1333849"/>
          </a:xfrm>
          <a:prstGeom prst="rect">
            <a:avLst/>
          </a:prstGeom>
        </p:spPr>
        <p:txBody>
          <a:bodyPr/>
          <a:lstStyle>
            <a:lvl1pPr marL="0" indent="0" algn="l">
              <a:buNone/>
              <a:defRPr sz="2000">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1"/>
          <p:cNvSpPr>
            <a:spLocks noGrp="1"/>
          </p:cNvSpPr>
          <p:nvPr>
            <p:ph type="sldNum" sz="quarter" idx="4"/>
          </p:nvPr>
        </p:nvSpPr>
        <p:spPr>
          <a:xfrm>
            <a:off x="7029920" y="65252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78BA9-36CD-4BB7-B23A-3DB8DBC3B000}" type="slidenum">
              <a:rPr lang="en-US" smtClean="0"/>
              <a:t>‹#›</a:t>
            </a:fld>
            <a:endParaRPr lang="en-US"/>
          </a:p>
        </p:txBody>
      </p:sp>
    </p:spTree>
    <p:extLst>
      <p:ext uri="{BB962C8B-B14F-4D97-AF65-F5344CB8AC3E}">
        <p14:creationId xmlns:p14="http://schemas.microsoft.com/office/powerpoint/2010/main" val="1108484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Just Logos Photo">
    <p:spTree>
      <p:nvGrpSpPr>
        <p:cNvPr id="1" name=""/>
        <p:cNvGrpSpPr/>
        <p:nvPr/>
      </p:nvGrpSpPr>
      <p:grpSpPr>
        <a:xfrm>
          <a:off x="0" y="0"/>
          <a:ext cx="0" cy="0"/>
          <a:chOff x="0" y="0"/>
          <a:chExt cx="0" cy="0"/>
        </a:xfrm>
      </p:grpSpPr>
      <p:sp>
        <p:nvSpPr>
          <p:cNvPr id="14"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15"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00914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Just Logos Photo">
    <p:spTree>
      <p:nvGrpSpPr>
        <p:cNvPr id="1" name=""/>
        <p:cNvGrpSpPr/>
        <p:nvPr/>
      </p:nvGrpSpPr>
      <p:grpSpPr>
        <a:xfrm>
          <a:off x="0" y="0"/>
          <a:ext cx="0" cy="0"/>
          <a:chOff x="0" y="0"/>
          <a:chExt cx="0" cy="0"/>
        </a:xfrm>
      </p:grpSpPr>
      <p:sp>
        <p:nvSpPr>
          <p:cNvPr id="14"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15"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21541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Just Logos Side by S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199" y="1594767"/>
            <a:ext cx="3868286"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3"/>
          <p:cNvSpPr>
            <a:spLocks noGrp="1"/>
          </p:cNvSpPr>
          <p:nvPr>
            <p:ph sz="half" idx="2"/>
          </p:nvPr>
        </p:nvSpPr>
        <p:spPr>
          <a:xfrm>
            <a:off x="457200" y="2098590"/>
            <a:ext cx="3868285"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p:cNvSpPr>
            <a:spLocks noGrp="1"/>
          </p:cNvSpPr>
          <p:nvPr>
            <p:ph type="body" idx="11"/>
          </p:nvPr>
        </p:nvSpPr>
        <p:spPr>
          <a:xfrm>
            <a:off x="4490720" y="1594767"/>
            <a:ext cx="4064001"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p:cNvSpPr>
            <a:spLocks noGrp="1"/>
          </p:cNvSpPr>
          <p:nvPr>
            <p:ph sz="half" idx="12"/>
          </p:nvPr>
        </p:nvSpPr>
        <p:spPr>
          <a:xfrm>
            <a:off x="4490721" y="2098590"/>
            <a:ext cx="4064000"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a:t>Click to edit Master title style</a:t>
            </a:r>
          </a:p>
        </p:txBody>
      </p:sp>
      <p:sp>
        <p:nvSpPr>
          <p:cNvPr id="7" name="Slide Number Placeholder 1"/>
          <p:cNvSpPr>
            <a:spLocks noGrp="1"/>
          </p:cNvSpPr>
          <p:nvPr>
            <p:ph type="sldNum" sz="quarter" idx="4"/>
          </p:nvPr>
        </p:nvSpPr>
        <p:spPr>
          <a:xfrm>
            <a:off x="7029920" y="65252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78BA9-36CD-4BB7-B23A-3DB8DBC3B000}" type="slidenum">
              <a:rPr lang="en-US" smtClean="0"/>
              <a:t>‹#›</a:t>
            </a:fld>
            <a:endParaRPr lang="en-US"/>
          </a:p>
        </p:txBody>
      </p:sp>
    </p:spTree>
    <p:extLst>
      <p:ext uri="{BB962C8B-B14F-4D97-AF65-F5344CB8AC3E}">
        <p14:creationId xmlns:p14="http://schemas.microsoft.com/office/powerpoint/2010/main" val="17497360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068" y="4865614"/>
            <a:ext cx="6757332" cy="1333849"/>
          </a:xfrm>
          <a:prstGeom prst="rect">
            <a:avLst/>
          </a:prstGeom>
        </p:spPr>
        <p:txBody>
          <a:bodyPr/>
          <a:lstStyle>
            <a:lvl1pPr marL="0" indent="0" algn="l">
              <a:buNone/>
              <a:defRPr sz="2000">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984239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846E934-EB40-4D33-99EE-80536A16FF79}" type="slidenum">
              <a:rPr lang="en-US"/>
              <a:pPr>
                <a:defRPr/>
              </a:pPr>
              <a:t>‹#›</a:t>
            </a:fld>
            <a:endParaRPr lang="en-US"/>
          </a:p>
        </p:txBody>
      </p:sp>
    </p:spTree>
    <p:extLst>
      <p:ext uri="{BB962C8B-B14F-4D97-AF65-F5344CB8AC3E}">
        <p14:creationId xmlns:p14="http://schemas.microsoft.com/office/powerpoint/2010/main" val="15611863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EECE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5400" i="1">
                <a:solidFill>
                  <a:srgbClr val="493558"/>
                </a:solidFill>
                <a:effectLst>
                  <a:outerShdw blurRad="38100" dist="38100" dir="2700000" algn="tl">
                    <a:srgbClr val="000000">
                      <a:alpha val="43137"/>
                    </a:srgbClr>
                  </a:outerShdw>
                </a:effectLst>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371600" y="4318000"/>
            <a:ext cx="6400800" cy="1752600"/>
          </a:xfrm>
        </p:spPr>
        <p:txBody>
          <a:bodyPr/>
          <a:lstStyle>
            <a:lvl1pPr marL="0" indent="0" algn="ctr">
              <a:buNone/>
              <a:defRPr>
                <a:solidFill>
                  <a:srgbClr val="66497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440187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93558"/>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650280" y="638618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29154462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EEECE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6549" y="1878013"/>
            <a:ext cx="5618163"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2876549" y="3906838"/>
            <a:ext cx="561816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4"/>
          </p:nvPr>
        </p:nvSpPr>
        <p:spPr>
          <a:xfrm>
            <a:off x="4687215" y="638618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34204713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535065" y="646299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37794289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3496660" y="6347780"/>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28338925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4"/>
          </p:nvPr>
        </p:nvSpPr>
        <p:spPr>
          <a:xfrm>
            <a:off x="3650280" y="638618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343047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Just Logos Side by S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199" y="1594767"/>
            <a:ext cx="3868286"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457200" y="2098590"/>
            <a:ext cx="3868285"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1"/>
          </p:nvPr>
        </p:nvSpPr>
        <p:spPr>
          <a:xfrm>
            <a:off x="4490720" y="1594767"/>
            <a:ext cx="4064001"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2"/>
          </p:nvPr>
        </p:nvSpPr>
        <p:spPr>
          <a:xfrm>
            <a:off x="4490721" y="2098590"/>
            <a:ext cx="4064000"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39133506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solidFill>
                  <a:prstClr val="black">
                    <a:tint val="75000"/>
                  </a:prstClr>
                </a:solidFill>
              </a:rPr>
              <a:t>First Choice Health Board of Directors</a:t>
            </a:r>
            <a:endParaRPr lang="en-US" dirty="0">
              <a:solidFill>
                <a:prstClr val="black">
                  <a:tint val="75000"/>
                </a:prstClr>
              </a:solidFill>
            </a:endParaRPr>
          </a:p>
        </p:txBody>
      </p:sp>
    </p:spTree>
    <p:extLst>
      <p:ext uri="{BB962C8B-B14F-4D97-AF65-F5344CB8AC3E}">
        <p14:creationId xmlns:p14="http://schemas.microsoft.com/office/powerpoint/2010/main" val="38128715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50280" y="638618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19302982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50280" y="638618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4406421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93558"/>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650280" y="638618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31231624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6"/>
          <p:cNvSpPr>
            <a:spLocks noGrp="1"/>
          </p:cNvSpPr>
          <p:nvPr>
            <p:ph type="sldNum" sz="quarter" idx="12"/>
          </p:nvPr>
        </p:nvSpPr>
        <p:spPr>
          <a:xfrm>
            <a:off x="4468375" y="6501400"/>
            <a:ext cx="410865" cy="23043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ED430F7-D170-3641-967D-246EEA955E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41494273"/>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62000"/>
            <a:duotone>
              <a:schemeClr val="bg2">
                <a:shade val="45000"/>
                <a:satMod val="135000"/>
              </a:schemeClr>
              <a:prstClr val="white"/>
            </a:duotone>
          </a:blip>
          <a:srcRect/>
          <a:stretch>
            <a:fillRect l="-2000" r="-2000"/>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gs>
              <a:gs pos="77000">
                <a:schemeClr val="bg1">
                  <a:alpha val="21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075801"/>
            <a:ext cx="7772400" cy="1856585"/>
          </a:xfrm>
        </p:spPr>
        <p:txBody>
          <a:bodyPr>
            <a:noAutofit/>
          </a:bodyPr>
          <a:lstStyle>
            <a:lvl1pPr marL="0" marR="0" indent="0" algn="ctr" defTabSz="457200" rtl="0" eaLnBrk="1" fontAlgn="auto" latinLnBrk="0" hangingPunct="1">
              <a:lnSpc>
                <a:spcPct val="100000"/>
              </a:lnSpc>
              <a:spcBef>
                <a:spcPts val="0"/>
              </a:spcBef>
              <a:spcAft>
                <a:spcPts val="1200"/>
              </a:spcAft>
              <a:buClrTx/>
              <a:buSzTx/>
              <a:buFontTx/>
              <a:buNone/>
              <a:tabLst/>
              <a:defRPr sz="5400" b="1" i="1">
                <a:solidFill>
                  <a:srgbClr val="493558"/>
                </a:solidFill>
                <a:effectLst>
                  <a:outerShdw blurRad="38100" dist="38100" dir="2700000" algn="tl">
                    <a:srgbClr val="000000">
                      <a:alpha val="43137"/>
                    </a:srgbClr>
                  </a:outerShdw>
                </a:effectLst>
                <a:latin typeface="Cambria" panose="02040503050406030204"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New online learning curriculum from Respecting Choices </a:t>
            </a:r>
            <a:b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for physicians and advanced practitioners!</a:t>
            </a:r>
            <a:b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3200" b="0" i="0" u="none" strike="noStrike" kern="1200" cap="none" spc="0" normalizeH="0" baseline="0" noProof="0" dirty="0">
                <a:ln>
                  <a:noFill/>
                </a:ln>
                <a:solidFill>
                  <a:srgbClr val="8064A2"/>
                </a:solidFill>
                <a:effectLst/>
                <a:uLnTx/>
                <a:uFillTx/>
                <a:latin typeface="Calibri"/>
                <a:ea typeface="+mn-ea"/>
                <a:cs typeface="+mn-cs"/>
              </a:rPr>
              <a:t>Building Physician Skills</a:t>
            </a:r>
            <a:br>
              <a:rPr kumimoji="0" lang="en-US" sz="3200" b="0" i="0" u="none" strike="noStrike" kern="1200" cap="none" spc="0" normalizeH="0" baseline="0" noProof="0" dirty="0">
                <a:ln>
                  <a:noFill/>
                </a:ln>
                <a:solidFill>
                  <a:srgbClr val="8064A2"/>
                </a:solidFill>
                <a:effectLst/>
                <a:uLnTx/>
                <a:uFillTx/>
                <a:latin typeface="Calibri"/>
                <a:ea typeface="+mn-ea"/>
                <a:cs typeface="+mn-cs"/>
              </a:rPr>
            </a:br>
            <a:r>
              <a:rPr kumimoji="0" lang="en-US" sz="3200" b="0" i="0" u="none" strike="noStrike" kern="1200" cap="none" spc="0" normalizeH="0" baseline="0" noProof="0" dirty="0">
                <a:ln>
                  <a:noFill/>
                </a:ln>
                <a:solidFill>
                  <a:srgbClr val="8064A2"/>
                </a:solidFill>
                <a:effectLst/>
                <a:uLnTx/>
                <a:uFillTx/>
                <a:latin typeface="Calibri"/>
                <a:ea typeface="+mn-ea"/>
                <a:cs typeface="+mn-cs"/>
              </a:rPr>
              <a:t> in Basic Advance Care Planning</a:t>
            </a:r>
          </a:p>
        </p:txBody>
      </p:sp>
      <p:sp>
        <p:nvSpPr>
          <p:cNvPr id="3" name="Subtitle 2"/>
          <p:cNvSpPr>
            <a:spLocks noGrp="1"/>
          </p:cNvSpPr>
          <p:nvPr>
            <p:ph type="subTitle" idx="1" hasCustomPrompt="1"/>
          </p:nvPr>
        </p:nvSpPr>
        <p:spPr>
          <a:xfrm>
            <a:off x="685799" y="3049315"/>
            <a:ext cx="7772399" cy="1407071"/>
          </a:xfrm>
        </p:spPr>
        <p:txBody>
          <a:bodyPr/>
          <a:lstStyle>
            <a:lvl1pPr marL="0" indent="0" algn="l">
              <a:buFont typeface="Arial" panose="020B0604020202020204" pitchFamily="34" charset="0"/>
              <a:buNone/>
              <a:defRPr sz="1800" b="0">
                <a:solidFill>
                  <a:schemeClr val="tx1"/>
                </a:solidFill>
              </a:defRPr>
            </a:lvl1pPr>
            <a:lvl2pPr marL="914400" indent="-457200" algn="l">
              <a:buFont typeface="Arial" panose="020B0604020202020204" pitchFamily="34" charset="0"/>
              <a:buChar char="•"/>
              <a:defRPr sz="1800">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 these three modules, learn to:</a:t>
            </a:r>
          </a:p>
          <a:p>
            <a:pPr lvl="1"/>
            <a:r>
              <a:rPr lang="en-US" dirty="0"/>
              <a:t>Introduce patients to Basic ACP and motivate them to participate</a:t>
            </a:r>
          </a:p>
          <a:p>
            <a:pPr lvl="1"/>
            <a:r>
              <a:rPr lang="en-US" dirty="0"/>
              <a:t>Guide and document ACP conversations</a:t>
            </a:r>
          </a:p>
          <a:p>
            <a:pPr lvl="1"/>
            <a:r>
              <a:rPr lang="en-US" dirty="0"/>
              <a:t>Integrate and bill for ACP in practice</a:t>
            </a:r>
          </a:p>
          <a:p>
            <a:pPr lvl="1"/>
            <a:endParaRPr lang="en-US" dirty="0"/>
          </a:p>
          <a:p>
            <a:r>
              <a:rPr lang="en-US" dirty="0"/>
              <a:t> </a:t>
            </a:r>
          </a:p>
        </p:txBody>
      </p:sp>
      <p:sp>
        <p:nvSpPr>
          <p:cNvPr id="5" name="Rectangle 4"/>
          <p:cNvSpPr/>
          <p:nvPr userDrawn="1"/>
        </p:nvSpPr>
        <p:spPr>
          <a:xfrm>
            <a:off x="0" y="6243782"/>
            <a:ext cx="9144000" cy="614218"/>
          </a:xfrm>
          <a:prstGeom prst="rect">
            <a:avLst/>
          </a:prstGeom>
          <a:solidFill>
            <a:srgbClr val="6649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3"/>
          <a:stretch>
            <a:fillRect/>
          </a:stretch>
        </p:blipFill>
        <p:spPr>
          <a:xfrm>
            <a:off x="3233502" y="325581"/>
            <a:ext cx="2915049" cy="593202"/>
          </a:xfrm>
          <a:prstGeom prst="rect">
            <a:avLst/>
          </a:prstGeom>
        </p:spPr>
      </p:pic>
      <p:sp>
        <p:nvSpPr>
          <p:cNvPr id="8" name="TextBox 7">
            <a:extLst>
              <a:ext uri="{FF2B5EF4-FFF2-40B4-BE49-F238E27FC236}">
                <a16:creationId xmlns:a16="http://schemas.microsoft.com/office/drawing/2014/main" id="{E2DAE28C-4CEF-4666-859C-329BF90BA46C}"/>
              </a:ext>
            </a:extLst>
          </p:cNvPr>
          <p:cNvSpPr txBox="1"/>
          <p:nvPr userDrawn="1"/>
        </p:nvSpPr>
        <p:spPr>
          <a:xfrm>
            <a:off x="804826" y="5813730"/>
            <a:ext cx="77723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Approved for </a:t>
            </a:r>
            <a:r>
              <a:rPr lang="en-US" sz="1400" i="1" dirty="0"/>
              <a:t>AMA PRA Category 1 Credit™</a:t>
            </a:r>
            <a:r>
              <a:rPr lang="en-US" sz="1400" dirty="0"/>
              <a:t> and Maintenance of Certification Part II credit. </a:t>
            </a:r>
          </a:p>
          <a:p>
            <a:endParaRPr lang="en-US" sz="1400" dirty="0"/>
          </a:p>
        </p:txBody>
      </p:sp>
      <p:sp>
        <p:nvSpPr>
          <p:cNvPr id="9" name="TextBox 8">
            <a:extLst>
              <a:ext uri="{FF2B5EF4-FFF2-40B4-BE49-F238E27FC236}">
                <a16:creationId xmlns:a16="http://schemas.microsoft.com/office/drawing/2014/main" id="{A5855C09-453D-426F-B0B9-E656273463F0}"/>
              </a:ext>
            </a:extLst>
          </p:cNvPr>
          <p:cNvSpPr txBox="1"/>
          <p:nvPr userDrawn="1"/>
        </p:nvSpPr>
        <p:spPr>
          <a:xfrm>
            <a:off x="809297" y="6429283"/>
            <a:ext cx="7772399" cy="307777"/>
          </a:xfrm>
          <a:prstGeom prst="rect">
            <a:avLst/>
          </a:prstGeom>
          <a:noFill/>
        </p:spPr>
        <p:txBody>
          <a:bodyPr wrap="square" rtlCol="0">
            <a:spAutoFit/>
          </a:bodyPr>
          <a:lstStyle/>
          <a:p>
            <a:pPr algn="ctr"/>
            <a:r>
              <a:rPr lang="en-US" sz="1400" dirty="0">
                <a:solidFill>
                  <a:schemeClr val="bg1"/>
                </a:solidFill>
              </a:rPr>
              <a:t>Funding for the development of this curriculum provided by the Gordon and Betty Moore Foundation.</a:t>
            </a:r>
          </a:p>
        </p:txBody>
      </p:sp>
      <p:sp>
        <p:nvSpPr>
          <p:cNvPr id="10" name="TextBox 9">
            <a:extLst>
              <a:ext uri="{FF2B5EF4-FFF2-40B4-BE49-F238E27FC236}">
                <a16:creationId xmlns:a16="http://schemas.microsoft.com/office/drawing/2014/main" id="{C9CD33C5-5DB7-4704-B266-FCFD31A7E7E3}"/>
              </a:ext>
            </a:extLst>
          </p:cNvPr>
          <p:cNvSpPr txBox="1"/>
          <p:nvPr userDrawn="1"/>
        </p:nvSpPr>
        <p:spPr>
          <a:xfrm>
            <a:off x="1087818" y="4698763"/>
            <a:ext cx="6968359" cy="923330"/>
          </a:xfrm>
          <a:prstGeom prst="rect">
            <a:avLst/>
          </a:prstGeom>
          <a:solidFill>
            <a:schemeClr val="bg1">
              <a:lumMod val="85000"/>
            </a:schemeClr>
          </a:solidFill>
          <a:ln>
            <a:solidFill>
              <a:schemeClr val="accent4">
                <a:lumMod val="50000"/>
              </a:schemeClr>
            </a:solidFill>
          </a:ln>
        </p:spPr>
        <p:txBody>
          <a:bodyPr wrap="square" rtlCol="0">
            <a:spAutoFit/>
          </a:bodyPr>
          <a:lstStyle/>
          <a:p>
            <a:pPr algn="ctr"/>
            <a:r>
              <a:rPr lang="en-US" dirty="0"/>
              <a:t>For more information contact Matthew Isbell at Respecting Choices.</a:t>
            </a:r>
          </a:p>
          <a:p>
            <a:pPr algn="ctr"/>
            <a:r>
              <a:rPr lang="en-US" dirty="0">
                <a:hlinkClick r:id="rId4"/>
              </a:rPr>
              <a:t>misbell@respectingchoices.org</a:t>
            </a:r>
            <a:r>
              <a:rPr lang="en-US" dirty="0"/>
              <a:t> </a:t>
            </a:r>
          </a:p>
          <a:p>
            <a:pPr algn="ctr"/>
            <a:r>
              <a:rPr lang="en-US" dirty="0"/>
              <a:t>(608) 473-3083      </a:t>
            </a:r>
          </a:p>
        </p:txBody>
      </p:sp>
    </p:spTree>
    <p:extLst>
      <p:ext uri="{BB962C8B-B14F-4D97-AF65-F5344CB8AC3E}">
        <p14:creationId xmlns:p14="http://schemas.microsoft.com/office/powerpoint/2010/main" val="10912456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rmAutofit/>
          </a:bodyPr>
          <a:lstStyle>
            <a:lvl1pPr>
              <a:defRPr sz="3200">
                <a:solidFill>
                  <a:srgbClr val="493558"/>
                </a:solidFill>
              </a:defRPr>
            </a:lvl1pPr>
          </a:lstStyle>
          <a:p>
            <a:r>
              <a:rPr lang="en-US" dirty="0"/>
              <a:t>Building Skills in Basic Advance Care Planning</a:t>
            </a:r>
          </a:p>
        </p:txBody>
      </p:sp>
      <p:sp>
        <p:nvSpPr>
          <p:cNvPr id="3" name="Content Placeholder 2"/>
          <p:cNvSpPr>
            <a:spLocks noGrp="1"/>
          </p:cNvSpPr>
          <p:nvPr>
            <p:ph idx="1" hasCustomPrompt="1"/>
          </p:nvPr>
        </p:nvSpPr>
        <p:spPr/>
        <p:txBody>
          <a:bodyPr/>
          <a:lstStyle>
            <a:lvl1pPr marL="0" indent="0">
              <a:buNone/>
              <a:defRPr/>
            </a:lvl1pPr>
          </a:lstStyle>
          <a:p>
            <a:pPr lvl="0"/>
            <a:r>
              <a:rPr lang="en-US" dirty="0"/>
              <a:t>Building Skills in Basic Advance Care Planning</a:t>
            </a:r>
          </a:p>
        </p:txBody>
      </p:sp>
      <p:pic>
        <p:nvPicPr>
          <p:cNvPr id="4" name="Picture 3"/>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20486670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76549" y="1878013"/>
            <a:ext cx="5618163"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2876549" y="3906838"/>
            <a:ext cx="561816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sp>
        <p:nvSpPr>
          <p:cNvPr id="4" name="Rectangle 3"/>
          <p:cNvSpPr/>
          <p:nvPr userDrawn="1"/>
        </p:nvSpPr>
        <p:spPr>
          <a:xfrm>
            <a:off x="0" y="0"/>
            <a:ext cx="2503055" cy="6858000"/>
          </a:xfrm>
          <a:prstGeom prst="rect">
            <a:avLst/>
          </a:prstGeom>
          <a:solidFill>
            <a:srgbClr val="6649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83130" y="6289519"/>
            <a:ext cx="2364509" cy="481169"/>
          </a:xfrm>
          <a:prstGeom prst="rect">
            <a:avLst/>
          </a:prstGeom>
        </p:spPr>
      </p:pic>
    </p:spTree>
    <p:extLst>
      <p:ext uri="{BB962C8B-B14F-4D97-AF65-F5344CB8AC3E}">
        <p14:creationId xmlns:p14="http://schemas.microsoft.com/office/powerpoint/2010/main" val="39768206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1145200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0"/>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395068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Just Logos Mult- Use Slide">
    <p:spTree>
      <p:nvGrpSpPr>
        <p:cNvPr id="1" name=""/>
        <p:cNvGrpSpPr/>
        <p:nvPr/>
      </p:nvGrpSpPr>
      <p:grpSpPr>
        <a:xfrm>
          <a:off x="0" y="0"/>
          <a:ext cx="0" cy="0"/>
          <a:chOff x="0" y="0"/>
          <a:chExt cx="0" cy="0"/>
        </a:xfrm>
      </p:grpSpPr>
      <p:sp>
        <p:nvSpPr>
          <p:cNvPr id="13"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4"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5575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6" name="Picture 5"/>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3467807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r>
              <a:rPr lang="en-US" i="1" dirty="0">
                <a:solidFill>
                  <a:schemeClr val="tx1">
                    <a:lumMod val="65000"/>
                    <a:lumOff val="35000"/>
                  </a:schemeClr>
                </a:solidFill>
              </a:rPr>
              <a:t>New online learning curriculum from Respecting Choices </a:t>
            </a:r>
          </a:p>
          <a:p>
            <a:pPr algn="ctr"/>
            <a:r>
              <a:rPr lang="en-US" i="1" dirty="0">
                <a:solidFill>
                  <a:schemeClr val="tx1">
                    <a:lumMod val="65000"/>
                    <a:lumOff val="35000"/>
                  </a:schemeClr>
                </a:solidFill>
              </a:rPr>
              <a:t>for physicians and advanced practitioners!</a:t>
            </a:r>
          </a:p>
          <a:p>
            <a:pPr algn="ctr"/>
            <a:endParaRPr lang="en-US" i="1" dirty="0">
              <a:solidFill>
                <a:schemeClr val="tx1">
                  <a:lumMod val="65000"/>
                  <a:lumOff val="35000"/>
                </a:schemeClr>
              </a:solidFill>
            </a:endParaRPr>
          </a:p>
          <a:p>
            <a:pPr algn="ctr"/>
            <a:r>
              <a:rPr lang="en-US" sz="3200" i="0" dirty="0">
                <a:solidFill>
                  <a:schemeClr val="accent4"/>
                </a:solidFill>
              </a:rPr>
              <a:t>Building Physician Skills</a:t>
            </a:r>
          </a:p>
          <a:p>
            <a:pPr algn="ctr"/>
            <a:r>
              <a:rPr lang="en-US" sz="3200" i="0" dirty="0">
                <a:solidFill>
                  <a:schemeClr val="accent4"/>
                </a:solidFill>
              </a:rPr>
              <a:t> in Basic Advance Care Planning</a:t>
            </a:r>
          </a:p>
          <a:p>
            <a:pPr algn="ctr"/>
            <a:endParaRPr lang="en-US" dirty="0">
              <a:solidFill>
                <a:schemeClr val="tx1">
                  <a:lumMod val="65000"/>
                  <a:lumOff val="35000"/>
                </a:schemeClr>
              </a:solidFill>
            </a:endParaRPr>
          </a:p>
          <a:p>
            <a:pPr lvl="2" algn="l">
              <a:lnSpc>
                <a:spcPct val="150000"/>
              </a:lnSpc>
            </a:pPr>
            <a:r>
              <a:rPr lang="en-US" dirty="0">
                <a:solidFill>
                  <a:schemeClr val="tx1">
                    <a:lumMod val="65000"/>
                    <a:lumOff val="35000"/>
                  </a:schemeClr>
                </a:solidFill>
              </a:rPr>
              <a:t>In these three modules, learn to:</a:t>
            </a:r>
          </a:p>
          <a:p>
            <a:pPr marL="1714500" lvl="3" indent="-342900" algn="l">
              <a:lnSpc>
                <a:spcPct val="150000"/>
              </a:lnSpc>
              <a:buAutoNum type="arabicParenR"/>
            </a:pPr>
            <a:r>
              <a:rPr lang="en-US" dirty="0">
                <a:solidFill>
                  <a:schemeClr val="tx1">
                    <a:lumMod val="65000"/>
                    <a:lumOff val="35000"/>
                  </a:schemeClr>
                </a:solidFill>
              </a:rPr>
              <a:t>Introduce patients to Basic ACP and motivate them to participate</a:t>
            </a:r>
          </a:p>
          <a:p>
            <a:pPr marL="1714500" lvl="3" indent="-342900" algn="l">
              <a:lnSpc>
                <a:spcPct val="150000"/>
              </a:lnSpc>
              <a:buAutoNum type="arabicParenR"/>
            </a:pPr>
            <a:r>
              <a:rPr lang="en-US" dirty="0">
                <a:solidFill>
                  <a:schemeClr val="tx1">
                    <a:lumMod val="65000"/>
                    <a:lumOff val="35000"/>
                  </a:schemeClr>
                </a:solidFill>
              </a:rPr>
              <a:t>Guide and document ACP conversations</a:t>
            </a:r>
          </a:p>
          <a:p>
            <a:pPr marL="1714500" lvl="3" indent="-342900" algn="l">
              <a:lnSpc>
                <a:spcPct val="150000"/>
              </a:lnSpc>
              <a:buAutoNum type="arabicParenR"/>
            </a:pPr>
            <a:r>
              <a:rPr lang="en-US" dirty="0">
                <a:solidFill>
                  <a:schemeClr val="tx1">
                    <a:lumMod val="65000"/>
                    <a:lumOff val="35000"/>
                  </a:schemeClr>
                </a:solidFill>
              </a:rPr>
              <a:t>Integrate and bill for ACP in practice</a:t>
            </a:r>
          </a:p>
          <a:p>
            <a:pPr marL="457200" marR="0" lvl="1" indent="0" algn="l" defTabSz="457200" rtl="0" eaLnBrk="1" fontAlgn="auto" latinLnBrk="0" hangingPunct="1">
              <a:lnSpc>
                <a:spcPct val="150000"/>
              </a:lnSpc>
              <a:spcBef>
                <a:spcPts val="0"/>
              </a:spcBef>
              <a:spcAft>
                <a:spcPts val="0"/>
              </a:spcAft>
              <a:buClrTx/>
              <a:buSzTx/>
              <a:buFontTx/>
              <a:buNone/>
              <a:tabLst/>
              <a:defRPr/>
            </a:pPr>
            <a:r>
              <a:rPr lang="en-US" sz="1400" kern="1200" dirty="0">
                <a:solidFill>
                  <a:schemeClr val="tx1">
                    <a:lumMod val="65000"/>
                    <a:lumOff val="35000"/>
                  </a:schemeClr>
                </a:solidFill>
                <a:effectLst/>
                <a:latin typeface="+mn-lt"/>
                <a:ea typeface="+mn-ea"/>
                <a:cs typeface="+mn-cs"/>
              </a:rPr>
              <a:t>Approved for </a:t>
            </a:r>
            <a:r>
              <a:rPr lang="en-US" sz="1400" i="1" kern="1200" dirty="0">
                <a:solidFill>
                  <a:schemeClr val="tx1">
                    <a:lumMod val="65000"/>
                    <a:lumOff val="35000"/>
                  </a:schemeClr>
                </a:solidFill>
                <a:effectLst/>
                <a:latin typeface="+mn-lt"/>
                <a:ea typeface="+mn-ea"/>
                <a:cs typeface="+mn-cs"/>
              </a:rPr>
              <a:t>AMA PRA Category 1 Credit</a:t>
            </a:r>
            <a:r>
              <a:rPr lang="en-US" sz="1400" kern="1200" dirty="0">
                <a:solidFill>
                  <a:schemeClr val="tx1">
                    <a:lumMod val="65000"/>
                    <a:lumOff val="35000"/>
                  </a:schemeClr>
                </a:solidFill>
                <a:effectLst/>
                <a:latin typeface="+mn-lt"/>
                <a:ea typeface="+mn-ea"/>
                <a:cs typeface="+mn-cs"/>
              </a:rPr>
              <a:t>™ and Maintenance of Certification Part II points.</a:t>
            </a:r>
            <a:r>
              <a:rPr lang="en-US" sz="1800" kern="1200" dirty="0">
                <a:solidFill>
                  <a:schemeClr val="tx1"/>
                </a:solidFill>
                <a:effectLst/>
                <a:latin typeface="+mn-lt"/>
                <a:ea typeface="+mn-ea"/>
                <a:cs typeface="+mn-cs"/>
              </a:rPr>
              <a:t> </a:t>
            </a:r>
            <a:endParaRPr lang="en-US" dirty="0">
              <a:solidFill>
                <a:schemeClr val="tx1"/>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p:txBody>
      </p:sp>
      <p:pic>
        <p:nvPicPr>
          <p:cNvPr id="5" name="Picture 4"/>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1061236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41920031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11310375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62000"/>
            <a:duotone>
              <a:schemeClr val="bg2">
                <a:shade val="45000"/>
                <a:satMod val="135000"/>
              </a:schemeClr>
              <a:prstClr val="white"/>
            </a:duotone>
          </a:blip>
          <a:srcRect/>
          <a:stretch>
            <a:fillRect l="-2000" r="-2000"/>
          </a:stretch>
        </a:blip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gs>
              <a:gs pos="77000">
                <a:schemeClr val="bg1">
                  <a:alpha val="21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075801"/>
            <a:ext cx="7772400" cy="1856585"/>
          </a:xfrm>
        </p:spPr>
        <p:txBody>
          <a:bodyPr>
            <a:noAutofit/>
          </a:bodyPr>
          <a:lstStyle>
            <a:lvl1pPr marL="0" marR="0" indent="0" algn="ctr" defTabSz="457200" rtl="0" eaLnBrk="1" fontAlgn="auto" latinLnBrk="0" hangingPunct="1">
              <a:lnSpc>
                <a:spcPct val="100000"/>
              </a:lnSpc>
              <a:spcBef>
                <a:spcPts val="0"/>
              </a:spcBef>
              <a:spcAft>
                <a:spcPts val="1200"/>
              </a:spcAft>
              <a:buClrTx/>
              <a:buSzTx/>
              <a:buFontTx/>
              <a:buNone/>
              <a:tabLst/>
              <a:defRPr sz="5400" b="1" i="1">
                <a:solidFill>
                  <a:srgbClr val="493558"/>
                </a:solidFill>
                <a:effectLst>
                  <a:outerShdw blurRad="38100" dist="38100" dir="2700000" algn="tl">
                    <a:srgbClr val="000000">
                      <a:alpha val="43137"/>
                    </a:srgbClr>
                  </a:outerShdw>
                </a:effectLst>
                <a:latin typeface="Cambria" panose="02040503050406030204" pitchFamily="18"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New online learning curriculum from Respecting Choices </a:t>
            </a:r>
            <a:b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for physicians and advanced practitioners!</a:t>
            </a:r>
            <a:br>
              <a:rPr kumimoji="0" lang="en-US" sz="1800" b="0" i="1" u="none" strike="noStrike" kern="1200" cap="none" spc="0" normalizeH="0" baseline="0" noProof="0" dirty="0">
                <a:ln>
                  <a:noFill/>
                </a:ln>
                <a:solidFill>
                  <a:prstClr val="black">
                    <a:lumMod val="65000"/>
                    <a:lumOff val="35000"/>
                  </a:prstClr>
                </a:solidFill>
                <a:effectLst/>
                <a:uLnTx/>
                <a:uFillTx/>
                <a:latin typeface="Calibri"/>
                <a:ea typeface="+mn-ea"/>
                <a:cs typeface="+mn-cs"/>
              </a:rPr>
            </a:br>
            <a:r>
              <a:rPr kumimoji="0" lang="en-US" sz="3200" b="0" i="0" u="none" strike="noStrike" kern="1200" cap="none" spc="0" normalizeH="0" baseline="0" noProof="0" dirty="0">
                <a:ln>
                  <a:noFill/>
                </a:ln>
                <a:solidFill>
                  <a:srgbClr val="8064A2"/>
                </a:solidFill>
                <a:effectLst/>
                <a:uLnTx/>
                <a:uFillTx/>
                <a:latin typeface="Calibri"/>
                <a:ea typeface="+mn-ea"/>
                <a:cs typeface="+mn-cs"/>
              </a:rPr>
              <a:t>Building Physician Skills</a:t>
            </a:r>
            <a:br>
              <a:rPr kumimoji="0" lang="en-US" sz="3200" b="0" i="0" u="none" strike="noStrike" kern="1200" cap="none" spc="0" normalizeH="0" baseline="0" noProof="0" dirty="0">
                <a:ln>
                  <a:noFill/>
                </a:ln>
                <a:solidFill>
                  <a:srgbClr val="8064A2"/>
                </a:solidFill>
                <a:effectLst/>
                <a:uLnTx/>
                <a:uFillTx/>
                <a:latin typeface="Calibri"/>
                <a:ea typeface="+mn-ea"/>
                <a:cs typeface="+mn-cs"/>
              </a:rPr>
            </a:br>
            <a:r>
              <a:rPr kumimoji="0" lang="en-US" sz="3200" b="0" i="0" u="none" strike="noStrike" kern="1200" cap="none" spc="0" normalizeH="0" baseline="0" noProof="0" dirty="0">
                <a:ln>
                  <a:noFill/>
                </a:ln>
                <a:solidFill>
                  <a:srgbClr val="8064A2"/>
                </a:solidFill>
                <a:effectLst/>
                <a:uLnTx/>
                <a:uFillTx/>
                <a:latin typeface="Calibri"/>
                <a:ea typeface="+mn-ea"/>
                <a:cs typeface="+mn-cs"/>
              </a:rPr>
              <a:t> in Basic Advance Care Planning</a:t>
            </a:r>
          </a:p>
        </p:txBody>
      </p:sp>
      <p:sp>
        <p:nvSpPr>
          <p:cNvPr id="3" name="Subtitle 2"/>
          <p:cNvSpPr>
            <a:spLocks noGrp="1"/>
          </p:cNvSpPr>
          <p:nvPr>
            <p:ph type="subTitle" idx="1" hasCustomPrompt="1"/>
          </p:nvPr>
        </p:nvSpPr>
        <p:spPr>
          <a:xfrm>
            <a:off x="685799" y="3049315"/>
            <a:ext cx="7772399" cy="1407071"/>
          </a:xfrm>
        </p:spPr>
        <p:txBody>
          <a:bodyPr/>
          <a:lstStyle>
            <a:lvl1pPr marL="0" indent="0" algn="l">
              <a:buFont typeface="Arial" panose="020B0604020202020204" pitchFamily="34" charset="0"/>
              <a:buNone/>
              <a:defRPr sz="1800" b="0">
                <a:solidFill>
                  <a:schemeClr val="tx1"/>
                </a:solidFill>
              </a:defRPr>
            </a:lvl1pPr>
            <a:lvl2pPr marL="914400" indent="-457200" algn="l">
              <a:buFont typeface="Arial" panose="020B0604020202020204" pitchFamily="34" charset="0"/>
              <a:buChar char="•"/>
              <a:defRPr sz="1800">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 these three modules, learn to:</a:t>
            </a:r>
          </a:p>
          <a:p>
            <a:pPr lvl="1"/>
            <a:r>
              <a:rPr lang="en-US" dirty="0"/>
              <a:t>Introduce patients to Basic ACP and motivate them to participate</a:t>
            </a:r>
          </a:p>
          <a:p>
            <a:pPr lvl="1"/>
            <a:r>
              <a:rPr lang="en-US" dirty="0"/>
              <a:t>Guide and document ACP conversations</a:t>
            </a:r>
          </a:p>
          <a:p>
            <a:pPr lvl="1"/>
            <a:r>
              <a:rPr lang="en-US" dirty="0"/>
              <a:t>Integrate and bill for ACP in practice</a:t>
            </a:r>
          </a:p>
          <a:p>
            <a:pPr lvl="1"/>
            <a:endParaRPr lang="en-US" dirty="0"/>
          </a:p>
          <a:p>
            <a:r>
              <a:rPr lang="en-US" dirty="0"/>
              <a:t> </a:t>
            </a:r>
          </a:p>
        </p:txBody>
      </p:sp>
      <p:sp>
        <p:nvSpPr>
          <p:cNvPr id="5" name="Rectangle 4"/>
          <p:cNvSpPr/>
          <p:nvPr userDrawn="1"/>
        </p:nvSpPr>
        <p:spPr>
          <a:xfrm>
            <a:off x="0" y="6243782"/>
            <a:ext cx="9144000" cy="614218"/>
          </a:xfrm>
          <a:prstGeom prst="rect">
            <a:avLst/>
          </a:prstGeom>
          <a:solidFill>
            <a:srgbClr val="6649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3"/>
          <a:stretch>
            <a:fillRect/>
          </a:stretch>
        </p:blipFill>
        <p:spPr>
          <a:xfrm>
            <a:off x="3233502" y="325581"/>
            <a:ext cx="2915049" cy="593202"/>
          </a:xfrm>
          <a:prstGeom prst="rect">
            <a:avLst/>
          </a:prstGeom>
        </p:spPr>
      </p:pic>
      <p:sp>
        <p:nvSpPr>
          <p:cNvPr id="8" name="TextBox 7">
            <a:extLst>
              <a:ext uri="{FF2B5EF4-FFF2-40B4-BE49-F238E27FC236}">
                <a16:creationId xmlns:a16="http://schemas.microsoft.com/office/drawing/2014/main" id="{E2DAE28C-4CEF-4666-859C-329BF90BA46C}"/>
              </a:ext>
            </a:extLst>
          </p:cNvPr>
          <p:cNvSpPr txBox="1"/>
          <p:nvPr userDrawn="1"/>
        </p:nvSpPr>
        <p:spPr>
          <a:xfrm>
            <a:off x="804826" y="5649836"/>
            <a:ext cx="7772399"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This activity has been approved for </a:t>
            </a:r>
            <a:r>
              <a:rPr lang="en-US" sz="1400" i="1" dirty="0"/>
              <a:t>AMA PRA Category 1 Credit™</a:t>
            </a:r>
            <a:r>
              <a:rPr lang="en-US" sz="1400" dirty="0"/>
              <a:t> </a:t>
            </a:r>
            <a:br>
              <a:rPr lang="en-US" sz="1400" dirty="0"/>
            </a:br>
            <a:r>
              <a:rPr lang="en-US" sz="1400" dirty="0"/>
              <a:t>and Maintenance of Certification Part II credit. </a:t>
            </a:r>
          </a:p>
          <a:p>
            <a:endParaRPr lang="en-US" sz="1400" dirty="0"/>
          </a:p>
        </p:txBody>
      </p:sp>
      <p:sp>
        <p:nvSpPr>
          <p:cNvPr id="9" name="TextBox 8">
            <a:extLst>
              <a:ext uri="{FF2B5EF4-FFF2-40B4-BE49-F238E27FC236}">
                <a16:creationId xmlns:a16="http://schemas.microsoft.com/office/drawing/2014/main" id="{A5855C09-453D-426F-B0B9-E656273463F0}"/>
              </a:ext>
            </a:extLst>
          </p:cNvPr>
          <p:cNvSpPr txBox="1"/>
          <p:nvPr userDrawn="1"/>
        </p:nvSpPr>
        <p:spPr>
          <a:xfrm>
            <a:off x="809297" y="6429283"/>
            <a:ext cx="7772399" cy="307777"/>
          </a:xfrm>
          <a:prstGeom prst="rect">
            <a:avLst/>
          </a:prstGeom>
          <a:noFill/>
        </p:spPr>
        <p:txBody>
          <a:bodyPr wrap="square" rtlCol="0">
            <a:spAutoFit/>
          </a:bodyPr>
          <a:lstStyle/>
          <a:p>
            <a:pPr algn="ctr"/>
            <a:r>
              <a:rPr lang="en-US" sz="1400" dirty="0">
                <a:solidFill>
                  <a:schemeClr val="bg1"/>
                </a:solidFill>
              </a:rPr>
              <a:t>Funding for the development of this curriculum provided by the Gordon and Betty Moore Foundation.</a:t>
            </a:r>
          </a:p>
        </p:txBody>
      </p:sp>
      <p:sp>
        <p:nvSpPr>
          <p:cNvPr id="10" name="TextBox 9">
            <a:extLst>
              <a:ext uri="{FF2B5EF4-FFF2-40B4-BE49-F238E27FC236}">
                <a16:creationId xmlns:a16="http://schemas.microsoft.com/office/drawing/2014/main" id="{C9CD33C5-5DB7-4704-B266-FCFD31A7E7E3}"/>
              </a:ext>
            </a:extLst>
          </p:cNvPr>
          <p:cNvSpPr txBox="1"/>
          <p:nvPr userDrawn="1"/>
        </p:nvSpPr>
        <p:spPr>
          <a:xfrm>
            <a:off x="1087818" y="4698763"/>
            <a:ext cx="6968359" cy="646331"/>
          </a:xfrm>
          <a:prstGeom prst="rect">
            <a:avLst/>
          </a:prstGeom>
          <a:solidFill>
            <a:schemeClr val="bg1">
              <a:lumMod val="85000"/>
            </a:schemeClr>
          </a:solidFill>
          <a:ln>
            <a:solidFill>
              <a:schemeClr val="accent4">
                <a:lumMod val="50000"/>
              </a:schemeClr>
            </a:solidFill>
          </a:ln>
        </p:spPr>
        <p:txBody>
          <a:bodyPr wrap="square" rtlCol="0">
            <a:spAutoFit/>
          </a:bodyPr>
          <a:lstStyle/>
          <a:p>
            <a:pPr algn="ctr"/>
            <a:r>
              <a:rPr lang="en-US" dirty="0"/>
              <a:t>For more information, contact Honoring Choices Pacific Northwest at </a:t>
            </a:r>
            <a:r>
              <a:rPr lang="en-US" dirty="0">
                <a:hlinkClick r:id="rId4"/>
              </a:rPr>
              <a:t>info@honoringchoicespnw.org</a:t>
            </a:r>
            <a:r>
              <a:rPr lang="en-US" dirty="0"/>
              <a:t> </a:t>
            </a:r>
          </a:p>
        </p:txBody>
      </p:sp>
    </p:spTree>
    <p:extLst>
      <p:ext uri="{BB962C8B-B14F-4D97-AF65-F5344CB8AC3E}">
        <p14:creationId xmlns:p14="http://schemas.microsoft.com/office/powerpoint/2010/main" val="20473546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normAutofit/>
          </a:bodyPr>
          <a:lstStyle>
            <a:lvl1pPr>
              <a:defRPr sz="3200">
                <a:solidFill>
                  <a:srgbClr val="493558"/>
                </a:solidFill>
              </a:defRPr>
            </a:lvl1pPr>
          </a:lstStyle>
          <a:p>
            <a:r>
              <a:rPr lang="en-US" dirty="0"/>
              <a:t>Building Skills in Basic Advance Care Planning</a:t>
            </a:r>
          </a:p>
        </p:txBody>
      </p:sp>
      <p:sp>
        <p:nvSpPr>
          <p:cNvPr id="3" name="Content Placeholder 2"/>
          <p:cNvSpPr>
            <a:spLocks noGrp="1"/>
          </p:cNvSpPr>
          <p:nvPr>
            <p:ph idx="1" hasCustomPrompt="1"/>
          </p:nvPr>
        </p:nvSpPr>
        <p:spPr/>
        <p:txBody>
          <a:bodyPr/>
          <a:lstStyle>
            <a:lvl1pPr marL="0" indent="0">
              <a:buNone/>
              <a:defRPr/>
            </a:lvl1pPr>
          </a:lstStyle>
          <a:p>
            <a:pPr lvl="0"/>
            <a:r>
              <a:rPr lang="en-US" dirty="0"/>
              <a:t>Building Skills in Basic Advance Care Planning</a:t>
            </a:r>
          </a:p>
        </p:txBody>
      </p:sp>
      <p:pic>
        <p:nvPicPr>
          <p:cNvPr id="4" name="Picture 3"/>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29125995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76549" y="1878013"/>
            <a:ext cx="5618163"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2876549" y="3906838"/>
            <a:ext cx="561816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sp>
        <p:nvSpPr>
          <p:cNvPr id="4" name="Rectangle 3"/>
          <p:cNvSpPr/>
          <p:nvPr userDrawn="1"/>
        </p:nvSpPr>
        <p:spPr>
          <a:xfrm>
            <a:off x="0" y="0"/>
            <a:ext cx="2503055" cy="6858000"/>
          </a:xfrm>
          <a:prstGeom prst="rect">
            <a:avLst/>
          </a:prstGeom>
          <a:solidFill>
            <a:srgbClr val="6649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stretch>
            <a:fillRect/>
          </a:stretch>
        </p:blipFill>
        <p:spPr>
          <a:xfrm>
            <a:off x="83130" y="6289519"/>
            <a:ext cx="2364509" cy="481169"/>
          </a:xfrm>
          <a:prstGeom prst="rect">
            <a:avLst/>
          </a:prstGeom>
        </p:spPr>
      </p:pic>
    </p:spTree>
    <p:extLst>
      <p:ext uri="{BB962C8B-B14F-4D97-AF65-F5344CB8AC3E}">
        <p14:creationId xmlns:p14="http://schemas.microsoft.com/office/powerpoint/2010/main" val="372165177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11229505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p:cNvSpPr>
            <a:spLocks noGrp="1"/>
          </p:cNvSpPr>
          <p:nvPr>
            <p:ph type="sldNum" sz="quarter" idx="10"/>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9" name="Picture 8"/>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35850198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6" name="Picture 5"/>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3117405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068" y="4865614"/>
            <a:ext cx="6757332" cy="1333849"/>
          </a:xfrm>
          <a:prstGeom prst="rect">
            <a:avLst/>
          </a:prstGeom>
        </p:spPr>
        <p:txBody>
          <a:bodyPr/>
          <a:lstStyle>
            <a:lvl1pPr marL="0" indent="0" algn="l">
              <a:buNone/>
              <a:defRPr sz="2000">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endParaRPr lang="en-US" i="1" dirty="0">
              <a:solidFill>
                <a:schemeClr val="tx1">
                  <a:lumMod val="65000"/>
                  <a:lumOff val="35000"/>
                </a:schemeClr>
              </a:solidFill>
            </a:endParaRPr>
          </a:p>
          <a:p>
            <a:pPr algn="ctr"/>
            <a:r>
              <a:rPr lang="en-US" i="1" dirty="0">
                <a:solidFill>
                  <a:schemeClr val="tx1">
                    <a:lumMod val="65000"/>
                    <a:lumOff val="35000"/>
                  </a:schemeClr>
                </a:solidFill>
              </a:rPr>
              <a:t>New online learning curriculum from Respecting Choices </a:t>
            </a:r>
          </a:p>
          <a:p>
            <a:pPr algn="ctr"/>
            <a:r>
              <a:rPr lang="en-US" i="1" dirty="0">
                <a:solidFill>
                  <a:schemeClr val="tx1">
                    <a:lumMod val="65000"/>
                    <a:lumOff val="35000"/>
                  </a:schemeClr>
                </a:solidFill>
              </a:rPr>
              <a:t>for physicians and advanced practitioners!</a:t>
            </a:r>
          </a:p>
          <a:p>
            <a:pPr algn="ctr"/>
            <a:endParaRPr lang="en-US" i="1" dirty="0">
              <a:solidFill>
                <a:schemeClr val="tx1">
                  <a:lumMod val="65000"/>
                  <a:lumOff val="35000"/>
                </a:schemeClr>
              </a:solidFill>
            </a:endParaRPr>
          </a:p>
          <a:p>
            <a:pPr algn="ctr"/>
            <a:r>
              <a:rPr lang="en-US" sz="3200" i="0" dirty="0">
                <a:solidFill>
                  <a:schemeClr val="accent4"/>
                </a:solidFill>
              </a:rPr>
              <a:t>Building Physician Skills</a:t>
            </a:r>
          </a:p>
          <a:p>
            <a:pPr algn="ctr"/>
            <a:r>
              <a:rPr lang="en-US" sz="3200" i="0" dirty="0">
                <a:solidFill>
                  <a:schemeClr val="accent4"/>
                </a:solidFill>
              </a:rPr>
              <a:t> in Basic Advance Care Planning</a:t>
            </a:r>
          </a:p>
          <a:p>
            <a:pPr algn="ctr"/>
            <a:endParaRPr lang="en-US" dirty="0">
              <a:solidFill>
                <a:schemeClr val="tx1">
                  <a:lumMod val="65000"/>
                  <a:lumOff val="35000"/>
                </a:schemeClr>
              </a:solidFill>
            </a:endParaRPr>
          </a:p>
          <a:p>
            <a:pPr lvl="2" algn="l">
              <a:lnSpc>
                <a:spcPct val="150000"/>
              </a:lnSpc>
            </a:pPr>
            <a:r>
              <a:rPr lang="en-US" dirty="0">
                <a:solidFill>
                  <a:schemeClr val="tx1">
                    <a:lumMod val="65000"/>
                    <a:lumOff val="35000"/>
                  </a:schemeClr>
                </a:solidFill>
              </a:rPr>
              <a:t>In these three modules, learn to:</a:t>
            </a:r>
          </a:p>
          <a:p>
            <a:pPr marL="1714500" lvl="3" indent="-342900" algn="l">
              <a:lnSpc>
                <a:spcPct val="150000"/>
              </a:lnSpc>
              <a:buAutoNum type="arabicParenR"/>
            </a:pPr>
            <a:r>
              <a:rPr lang="en-US" dirty="0">
                <a:solidFill>
                  <a:schemeClr val="tx1">
                    <a:lumMod val="65000"/>
                    <a:lumOff val="35000"/>
                  </a:schemeClr>
                </a:solidFill>
              </a:rPr>
              <a:t>Introduce patients to Basic ACP and motivate them to participate</a:t>
            </a:r>
          </a:p>
          <a:p>
            <a:pPr marL="1714500" lvl="3" indent="-342900" algn="l">
              <a:lnSpc>
                <a:spcPct val="150000"/>
              </a:lnSpc>
              <a:buAutoNum type="arabicParenR"/>
            </a:pPr>
            <a:r>
              <a:rPr lang="en-US" dirty="0">
                <a:solidFill>
                  <a:schemeClr val="tx1">
                    <a:lumMod val="65000"/>
                    <a:lumOff val="35000"/>
                  </a:schemeClr>
                </a:solidFill>
              </a:rPr>
              <a:t>Guide and document ACP conversations</a:t>
            </a:r>
          </a:p>
          <a:p>
            <a:pPr marL="1714500" lvl="3" indent="-342900" algn="l">
              <a:lnSpc>
                <a:spcPct val="150000"/>
              </a:lnSpc>
              <a:buAutoNum type="arabicParenR"/>
            </a:pPr>
            <a:r>
              <a:rPr lang="en-US" dirty="0">
                <a:solidFill>
                  <a:schemeClr val="tx1">
                    <a:lumMod val="65000"/>
                    <a:lumOff val="35000"/>
                  </a:schemeClr>
                </a:solidFill>
              </a:rPr>
              <a:t>Integrate and bill for ACP in practice</a:t>
            </a:r>
          </a:p>
          <a:p>
            <a:pPr marL="457200" marR="0" lvl="1" indent="0" algn="l" defTabSz="457200" rtl="0" eaLnBrk="1" fontAlgn="auto" latinLnBrk="0" hangingPunct="1">
              <a:lnSpc>
                <a:spcPct val="150000"/>
              </a:lnSpc>
              <a:spcBef>
                <a:spcPts val="0"/>
              </a:spcBef>
              <a:spcAft>
                <a:spcPts val="0"/>
              </a:spcAft>
              <a:buClrTx/>
              <a:buSzTx/>
              <a:buFontTx/>
              <a:buNone/>
              <a:tabLst/>
              <a:defRPr/>
            </a:pPr>
            <a:r>
              <a:rPr lang="en-US" sz="1400" kern="1200" dirty="0">
                <a:solidFill>
                  <a:schemeClr val="tx1">
                    <a:lumMod val="65000"/>
                    <a:lumOff val="35000"/>
                  </a:schemeClr>
                </a:solidFill>
                <a:effectLst/>
                <a:latin typeface="+mn-lt"/>
                <a:ea typeface="+mn-ea"/>
                <a:cs typeface="+mn-cs"/>
              </a:rPr>
              <a:t>Approved for </a:t>
            </a:r>
            <a:r>
              <a:rPr lang="en-US" sz="1400" i="1" kern="1200" dirty="0">
                <a:solidFill>
                  <a:schemeClr val="tx1">
                    <a:lumMod val="65000"/>
                    <a:lumOff val="35000"/>
                  </a:schemeClr>
                </a:solidFill>
                <a:effectLst/>
                <a:latin typeface="+mn-lt"/>
                <a:ea typeface="+mn-ea"/>
                <a:cs typeface="+mn-cs"/>
              </a:rPr>
              <a:t>AMA PRA Category 1 Credit</a:t>
            </a:r>
            <a:r>
              <a:rPr lang="en-US" sz="1400" kern="1200" dirty="0">
                <a:solidFill>
                  <a:schemeClr val="tx1">
                    <a:lumMod val="65000"/>
                    <a:lumOff val="35000"/>
                  </a:schemeClr>
                </a:solidFill>
                <a:effectLst/>
                <a:latin typeface="+mn-lt"/>
                <a:ea typeface="+mn-ea"/>
                <a:cs typeface="+mn-cs"/>
              </a:rPr>
              <a:t>™ and Maintenance of Certification Part II points.</a:t>
            </a:r>
            <a:r>
              <a:rPr lang="en-US" sz="1800" kern="1200" dirty="0">
                <a:solidFill>
                  <a:schemeClr val="tx1"/>
                </a:solidFill>
                <a:effectLst/>
                <a:latin typeface="+mn-lt"/>
                <a:ea typeface="+mn-ea"/>
                <a:cs typeface="+mn-cs"/>
              </a:rPr>
              <a:t> </a:t>
            </a:r>
            <a:endParaRPr lang="en-US" dirty="0">
              <a:solidFill>
                <a:schemeClr val="tx1"/>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p:txBody>
      </p:sp>
      <p:pic>
        <p:nvPicPr>
          <p:cNvPr id="5" name="Picture 4"/>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26255181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39533559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gradFill flip="none" rotWithShape="1">
            <a:gsLst>
              <a:gs pos="0">
                <a:schemeClr val="bg1"/>
              </a:gs>
              <a:gs pos="77000">
                <a:schemeClr val="bg1">
                  <a:alpha val="49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6816436" y="6308725"/>
            <a:ext cx="2215813" cy="450910"/>
          </a:xfrm>
          <a:prstGeom prst="rect">
            <a:avLst/>
          </a:prstGeom>
        </p:spPr>
      </p:pic>
    </p:spTree>
    <p:extLst>
      <p:ext uri="{BB962C8B-B14F-4D97-AF65-F5344CB8AC3E}">
        <p14:creationId xmlns:p14="http://schemas.microsoft.com/office/powerpoint/2010/main" val="4198413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846E934-EB40-4D33-99EE-80536A16FF79}" type="slidenum">
              <a:rPr lang="en-US"/>
              <a:pPr>
                <a:defRPr/>
              </a:pPr>
              <a:t>‹#›</a:t>
            </a:fld>
            <a:endParaRPr lang="en-US"/>
          </a:p>
        </p:txBody>
      </p:sp>
    </p:spTree>
    <p:custDataLst>
      <p:tags r:id="rId1"/>
    </p:custDataLst>
    <p:extLst>
      <p:ext uri="{BB962C8B-B14F-4D97-AF65-F5344CB8AC3E}">
        <p14:creationId xmlns:p14="http://schemas.microsoft.com/office/powerpoint/2010/main" val="3870310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3813497-4E16-49EB-AC19-A465AD0B97DB}" type="slidenum">
              <a:rPr lang="en-US"/>
              <a:pPr>
                <a:defRPr/>
              </a:pPr>
              <a:t>‹#›</a:t>
            </a:fld>
            <a:endParaRPr lang="en-US"/>
          </a:p>
        </p:txBody>
      </p:sp>
    </p:spTree>
    <p:extLst>
      <p:ext uri="{BB962C8B-B14F-4D97-AF65-F5344CB8AC3E}">
        <p14:creationId xmlns:p14="http://schemas.microsoft.com/office/powerpoint/2010/main" val="27297303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FC4B3CB-2107-4CA4-85BD-78861B00DF17}" type="slidenum">
              <a:rPr lang="en-US"/>
              <a:pPr>
                <a:defRPr/>
              </a:pPr>
              <a:t>‹#›</a:t>
            </a:fld>
            <a:endParaRPr lang="en-US"/>
          </a:p>
        </p:txBody>
      </p:sp>
    </p:spTree>
    <p:extLst>
      <p:ext uri="{BB962C8B-B14F-4D97-AF65-F5344CB8AC3E}">
        <p14:creationId xmlns:p14="http://schemas.microsoft.com/office/powerpoint/2010/main" val="2605662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3126740"/>
            <a:ext cx="7772400" cy="1362075"/>
          </a:xfrm>
          <a:prstGeom prst="rect">
            <a:avLst/>
          </a:prstGeom>
          <a:effectLst>
            <a:outerShdw blurRad="50800" dist="38100" dir="2700000" algn="tl" rotWithShape="0">
              <a:prstClr val="black">
                <a:alpha val="50000"/>
              </a:prstClr>
            </a:outerShdw>
          </a:effectLst>
        </p:spPr>
        <p:txBody>
          <a:bodyPr anchor="t"/>
          <a:lstStyle>
            <a:lvl1pPr algn="ctr">
              <a:defRPr sz="40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411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ree Background Multi-Us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0"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1"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254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ree Background Multi-Us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0"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1"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7727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ree Background 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22313" y="3916216"/>
            <a:ext cx="7772400" cy="1362075"/>
          </a:xfrm>
          <a:prstGeom prst="rect">
            <a:avLst/>
          </a:prstGeom>
        </p:spPr>
        <p:txBody>
          <a:bodyPr anchor="t"/>
          <a:lstStyle>
            <a:lvl1pPr algn="l">
              <a:defRPr sz="4000" b="1" cap="all">
                <a:solidFill>
                  <a:srgbClr val="01528A"/>
                </a:solidFill>
                <a:latin typeface="Arial" pitchFamily="34" charset="0"/>
                <a:cs typeface="Arial" pitchFamily="34" charset="0"/>
              </a:defRPr>
            </a:lvl1pPr>
          </a:lstStyle>
          <a:p>
            <a:r>
              <a:rPr lang="en-US"/>
              <a:t>Click to edit Master title style</a:t>
            </a:r>
          </a:p>
        </p:txBody>
      </p:sp>
      <p:sp>
        <p:nvSpPr>
          <p:cNvPr id="8" name="Text Placeholder 2"/>
          <p:cNvSpPr>
            <a:spLocks noGrp="1"/>
          </p:cNvSpPr>
          <p:nvPr>
            <p:ph type="body" idx="1"/>
          </p:nvPr>
        </p:nvSpPr>
        <p:spPr>
          <a:xfrm>
            <a:off x="722313" y="2416029"/>
            <a:ext cx="7772400" cy="1500187"/>
          </a:xfrm>
          <a:prstGeom prst="rect">
            <a:avLst/>
          </a:prstGeom>
        </p:spPr>
        <p:txBody>
          <a:bodyPr anchor="b"/>
          <a:lstStyle>
            <a:lvl1pPr marL="0" indent="0">
              <a:buNone/>
              <a:defRPr sz="2000">
                <a:solidFill>
                  <a:srgbClr val="01528A"/>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0"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1"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1461536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ree Background Photo Slide">
    <p:spTree>
      <p:nvGrpSpPr>
        <p:cNvPr id="1" name=""/>
        <p:cNvGrpSpPr/>
        <p:nvPr/>
      </p:nvGrpSpPr>
      <p:grpSpPr>
        <a:xfrm>
          <a:off x="0" y="0"/>
          <a:ext cx="0" cy="0"/>
          <a:chOff x="0" y="0"/>
          <a:chExt cx="0" cy="0"/>
        </a:xfrm>
      </p:grpSpPr>
      <p:sp>
        <p:nvSpPr>
          <p:cNvPr id="8"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9"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2"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3"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620546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ree Background Side by Side">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457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4648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5"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8"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9"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1344488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068" y="4865614"/>
            <a:ext cx="6757332" cy="1333849"/>
          </a:xfrm>
          <a:prstGeom prst="rect">
            <a:avLst/>
          </a:prstGeom>
        </p:spPr>
        <p:txBody>
          <a:bodyPr/>
          <a:lstStyle>
            <a:lvl1pPr marL="0" indent="0" algn="l">
              <a:buNone/>
              <a:defRPr sz="2000">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9FCE8D0-EAAD-B249-A28E-C316A01CF0D2}" type="datetimeFigureOut">
              <a:rPr lang="en-US" smtClean="0"/>
              <a:pPr/>
              <a:t>10/3/2018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0A413805-CAE6-4C73-B404-9CE1D7503619}" type="slidenum">
              <a:rPr lang="en-US" smtClean="0"/>
              <a:pPr>
                <a:defRPr/>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1003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userDrawn="1"/>
        </p:nvSpPr>
        <p:spPr bwMode="auto">
          <a:xfrm>
            <a:off x="346075" y="6543675"/>
            <a:ext cx="3260725" cy="214313"/>
          </a:xfrm>
          <a:prstGeom prst="rect">
            <a:avLst/>
          </a:prstGeom>
          <a:noFill/>
          <a:ln>
            <a:noFill/>
          </a:ln>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sz="800" dirty="0"/>
              <a:t>© 2014 Virginia Mason Medical Center</a:t>
            </a:r>
          </a:p>
        </p:txBody>
      </p:sp>
    </p:spTree>
    <p:extLst>
      <p:ext uri="{BB962C8B-B14F-4D97-AF65-F5344CB8AC3E}">
        <p14:creationId xmlns:p14="http://schemas.microsoft.com/office/powerpoint/2010/main" val="27107304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9FCE8D0-EAAD-B249-A28E-C316A01CF0D2}" type="datetimeFigureOut">
              <a:rPr lang="en-US" smtClean="0"/>
              <a:pPr/>
              <a:t>10/3/2018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56E06BE-45D9-B446-A7AB-276472B7FEA8}" type="slidenum">
              <a:rPr lang="en-US" smtClean="0"/>
              <a:pPr/>
              <a:t>‹#›</a:t>
            </a:fld>
            <a:endParaRPr lang="en-US"/>
          </a:p>
        </p:txBody>
      </p:sp>
    </p:spTree>
    <p:extLst>
      <p:ext uri="{BB962C8B-B14F-4D97-AF65-F5344CB8AC3E}">
        <p14:creationId xmlns:p14="http://schemas.microsoft.com/office/powerpoint/2010/main" val="90145774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E846E934-EB40-4D33-99EE-80536A16FF79}" type="slidenum">
              <a:rPr lang="en-US" smtClean="0"/>
              <a:pPr>
                <a:defRPr/>
              </a:pPr>
              <a:t>‹#›</a:t>
            </a:fld>
            <a:endParaRPr lang="en-US"/>
          </a:p>
        </p:txBody>
      </p:sp>
    </p:spTree>
    <p:extLst>
      <p:ext uri="{BB962C8B-B14F-4D97-AF65-F5344CB8AC3E}">
        <p14:creationId xmlns:p14="http://schemas.microsoft.com/office/powerpoint/2010/main" val="464557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Just Logos Photo">
    <p:spTree>
      <p:nvGrpSpPr>
        <p:cNvPr id="1" name=""/>
        <p:cNvGrpSpPr/>
        <p:nvPr/>
      </p:nvGrpSpPr>
      <p:grpSpPr>
        <a:xfrm>
          <a:off x="0" y="0"/>
          <a:ext cx="0" cy="0"/>
          <a:chOff x="0" y="0"/>
          <a:chExt cx="0" cy="0"/>
        </a:xfrm>
      </p:grpSpPr>
      <p:sp>
        <p:nvSpPr>
          <p:cNvPr id="14"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15"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0091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Just Logos Side by S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199" y="1594767"/>
            <a:ext cx="3868286"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457200" y="2098590"/>
            <a:ext cx="3868285"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1"/>
          </p:nvPr>
        </p:nvSpPr>
        <p:spPr>
          <a:xfrm>
            <a:off x="4490720" y="1594767"/>
            <a:ext cx="4064001"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2"/>
          </p:nvPr>
        </p:nvSpPr>
        <p:spPr>
          <a:xfrm>
            <a:off x="4490721" y="2098590"/>
            <a:ext cx="4064000"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3913350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93813497-4E16-49EB-AC19-A465AD0B97DB}" type="slidenum">
              <a:rPr lang="en-US" smtClean="0"/>
              <a:pPr>
                <a:defRPr/>
              </a:pPr>
              <a:t>‹#›</a:t>
            </a:fld>
            <a:endParaRPr lang="en-US"/>
          </a:p>
        </p:txBody>
      </p:sp>
    </p:spTree>
    <p:extLst>
      <p:ext uri="{BB962C8B-B14F-4D97-AF65-F5344CB8AC3E}">
        <p14:creationId xmlns:p14="http://schemas.microsoft.com/office/powerpoint/2010/main" val="297381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ree Background 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22313" y="3916216"/>
            <a:ext cx="7772400" cy="1362075"/>
          </a:xfrm>
          <a:prstGeom prst="rect">
            <a:avLst/>
          </a:prstGeom>
        </p:spPr>
        <p:txBody>
          <a:bodyPr anchor="t"/>
          <a:lstStyle>
            <a:lvl1pPr algn="l">
              <a:defRPr sz="4000" b="1" cap="all">
                <a:solidFill>
                  <a:srgbClr val="01528A"/>
                </a:solidFill>
                <a:latin typeface="Arial" pitchFamily="34" charset="0"/>
                <a:cs typeface="Arial" pitchFamily="34" charset="0"/>
              </a:defRPr>
            </a:lvl1pPr>
          </a:lstStyle>
          <a:p>
            <a:r>
              <a:rPr lang="en-US"/>
              <a:t>Click to edit Master title style</a:t>
            </a:r>
          </a:p>
        </p:txBody>
      </p:sp>
      <p:sp>
        <p:nvSpPr>
          <p:cNvPr id="8" name="Text Placeholder 2"/>
          <p:cNvSpPr>
            <a:spLocks noGrp="1"/>
          </p:cNvSpPr>
          <p:nvPr>
            <p:ph type="body" idx="1"/>
          </p:nvPr>
        </p:nvSpPr>
        <p:spPr>
          <a:xfrm>
            <a:off x="722313" y="2416029"/>
            <a:ext cx="7772400" cy="1500187"/>
          </a:xfrm>
          <a:prstGeom prst="rect">
            <a:avLst/>
          </a:prstGeom>
        </p:spPr>
        <p:txBody>
          <a:bodyPr anchor="b"/>
          <a:lstStyle>
            <a:lvl1pPr marL="0" indent="0">
              <a:buNone/>
              <a:defRPr sz="2000">
                <a:solidFill>
                  <a:srgbClr val="01528A"/>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0"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1"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358400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Just Logos Mult- Use Slide">
    <p:spTree>
      <p:nvGrpSpPr>
        <p:cNvPr id="1" name=""/>
        <p:cNvGrpSpPr/>
        <p:nvPr/>
      </p:nvGrpSpPr>
      <p:grpSpPr>
        <a:xfrm>
          <a:off x="0" y="0"/>
          <a:ext cx="0" cy="0"/>
          <a:chOff x="0" y="0"/>
          <a:chExt cx="0" cy="0"/>
        </a:xfrm>
      </p:grpSpPr>
      <p:sp>
        <p:nvSpPr>
          <p:cNvPr id="13"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4"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2557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BFC4B3CB-2107-4CA4-85BD-78861B00DF17}" type="slidenum">
              <a:rPr lang="en-US" smtClean="0"/>
              <a:pPr>
                <a:defRPr/>
              </a:pPr>
              <a:t>‹#›</a:t>
            </a:fld>
            <a:endParaRPr lang="en-US"/>
          </a:p>
        </p:txBody>
      </p:sp>
    </p:spTree>
    <p:extLst>
      <p:ext uri="{BB962C8B-B14F-4D97-AF65-F5344CB8AC3E}">
        <p14:creationId xmlns:p14="http://schemas.microsoft.com/office/powerpoint/2010/main" val="4011115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rategic Plan">
    <p:spTree>
      <p:nvGrpSpPr>
        <p:cNvPr id="1" name=""/>
        <p:cNvGrpSpPr/>
        <p:nvPr/>
      </p:nvGrpSpPr>
      <p:grpSpPr>
        <a:xfrm>
          <a:off x="0" y="0"/>
          <a:ext cx="0" cy="0"/>
          <a:chOff x="0" y="0"/>
          <a:chExt cx="0" cy="0"/>
        </a:xfrm>
      </p:grpSpPr>
      <p:pic>
        <p:nvPicPr>
          <p:cNvPr id="2" name="Picture 3" descr="StrategyPyramid_2014.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93938" y="630238"/>
            <a:ext cx="6392862" cy="553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4"/>
          <p:cNvPicPr>
            <a:picLocks noChangeAspect="1"/>
          </p:cNvPicPr>
          <p:nvPr userDrawn="1"/>
        </p:nvPicPr>
        <p:blipFill>
          <a:blip r:embed="rId3">
            <a:extLst>
              <a:ext uri="{28A0092B-C50C-407E-A947-70E740481C1C}">
                <a14:useLocalDpi xmlns:a14="http://schemas.microsoft.com/office/drawing/2010/main" val="0"/>
              </a:ext>
            </a:extLst>
          </a:blip>
          <a:srcRect l="6898" t="7745" r="55974" b="57397"/>
          <a:stretch>
            <a:fillRect/>
          </a:stretch>
        </p:blipFill>
        <p:spPr bwMode="auto">
          <a:xfrm>
            <a:off x="539750" y="722313"/>
            <a:ext cx="3113088" cy="219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userDrawn="1"/>
        </p:nvSpPr>
        <p:spPr bwMode="auto">
          <a:xfrm>
            <a:off x="346075" y="6543675"/>
            <a:ext cx="3260725" cy="214313"/>
          </a:xfrm>
          <a:prstGeom prst="rect">
            <a:avLst/>
          </a:prstGeom>
          <a:noFill/>
          <a:ln>
            <a:noFill/>
          </a:ln>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sz="800" dirty="0"/>
              <a:t>© 2014 Virginia Mason Medical Center</a:t>
            </a:r>
          </a:p>
        </p:txBody>
      </p:sp>
    </p:spTree>
    <p:extLst>
      <p:ext uri="{BB962C8B-B14F-4D97-AF65-F5344CB8AC3E}">
        <p14:creationId xmlns:p14="http://schemas.microsoft.com/office/powerpoint/2010/main" val="2625146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22313" y="3126740"/>
            <a:ext cx="7772400" cy="1362075"/>
          </a:xfrm>
          <a:prstGeom prst="rect">
            <a:avLst/>
          </a:prstGeom>
          <a:effectLst>
            <a:outerShdw blurRad="50800" dist="38100" dir="2700000" algn="tl" rotWithShape="0">
              <a:prstClr val="black">
                <a:alpha val="50000"/>
              </a:prstClr>
            </a:outerShdw>
          </a:effectLst>
        </p:spPr>
        <p:txBody>
          <a:bodyPr anchor="t"/>
          <a:lstStyle>
            <a:lvl1pPr algn="ctr">
              <a:defRPr sz="40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9411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2" name="Picture 3" descr="VM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8283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ree Background Multi-Us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0"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1"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172304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ree Background 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22313" y="3916216"/>
            <a:ext cx="7772400" cy="1362075"/>
          </a:xfrm>
          <a:prstGeom prst="rect">
            <a:avLst/>
          </a:prstGeom>
        </p:spPr>
        <p:txBody>
          <a:bodyPr anchor="t"/>
          <a:lstStyle>
            <a:lvl1pPr algn="l">
              <a:defRPr sz="4000" b="1" cap="all">
                <a:solidFill>
                  <a:srgbClr val="01528A"/>
                </a:solidFill>
                <a:latin typeface="Arial" pitchFamily="34" charset="0"/>
                <a:cs typeface="Arial" pitchFamily="34" charset="0"/>
              </a:defRPr>
            </a:lvl1pPr>
          </a:lstStyle>
          <a:p>
            <a:r>
              <a:rPr lang="en-US"/>
              <a:t>Click to edit Master title style</a:t>
            </a:r>
          </a:p>
        </p:txBody>
      </p:sp>
      <p:sp>
        <p:nvSpPr>
          <p:cNvPr id="8" name="Text Placeholder 2"/>
          <p:cNvSpPr>
            <a:spLocks noGrp="1"/>
          </p:cNvSpPr>
          <p:nvPr>
            <p:ph type="body" idx="1"/>
          </p:nvPr>
        </p:nvSpPr>
        <p:spPr>
          <a:xfrm>
            <a:off x="722313" y="2416029"/>
            <a:ext cx="7772400" cy="1500187"/>
          </a:xfrm>
          <a:prstGeom prst="rect">
            <a:avLst/>
          </a:prstGeom>
        </p:spPr>
        <p:txBody>
          <a:bodyPr anchor="b"/>
          <a:lstStyle>
            <a:lvl1pPr marL="0" indent="0">
              <a:buNone/>
              <a:defRPr sz="2000">
                <a:solidFill>
                  <a:srgbClr val="01528A"/>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0"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1"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custDataLst>
      <p:tags r:id="rId1"/>
    </p:custDataLst>
    <p:extLst>
      <p:ext uri="{BB962C8B-B14F-4D97-AF65-F5344CB8AC3E}">
        <p14:creationId xmlns:p14="http://schemas.microsoft.com/office/powerpoint/2010/main" val="3898277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ree Background Photo Slide">
    <p:spTree>
      <p:nvGrpSpPr>
        <p:cNvPr id="1" name=""/>
        <p:cNvGrpSpPr/>
        <p:nvPr/>
      </p:nvGrpSpPr>
      <p:grpSpPr>
        <a:xfrm>
          <a:off x="0" y="0"/>
          <a:ext cx="0" cy="0"/>
          <a:chOff x="0" y="0"/>
          <a:chExt cx="0" cy="0"/>
        </a:xfrm>
      </p:grpSpPr>
      <p:sp>
        <p:nvSpPr>
          <p:cNvPr id="8"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9"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2"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3"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custDataLst>
      <p:tags r:id="rId1"/>
    </p:custDataLst>
    <p:extLst>
      <p:ext uri="{BB962C8B-B14F-4D97-AF65-F5344CB8AC3E}">
        <p14:creationId xmlns:p14="http://schemas.microsoft.com/office/powerpoint/2010/main" val="2994859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ree Background Side by Side">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457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4648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5"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8"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9"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2539372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7400"/>
            <a:ext cx="8229600" cy="4068763"/>
          </a:xfrm>
          <a:prstGeom prst="rect">
            <a:avLst/>
          </a:prstGeom>
        </p:spPr>
        <p:txBody>
          <a:bodyPr/>
          <a:lstStyle>
            <a:lvl1pPr algn="ctr">
              <a:spcBef>
                <a:spcPts val="0"/>
              </a:spcBef>
              <a:buNone/>
              <a:defRPr sz="3600">
                <a:solidFill>
                  <a:srgbClr val="4A452A"/>
                </a:solidFill>
                <a:latin typeface="Microsoft New Tai Lue" pitchFamily="34" charset="0"/>
                <a:cs typeface="Microsoft New Tai Lue" pitchFamily="34" charset="0"/>
              </a:defRPr>
            </a:lvl1pPr>
            <a:lvl2pPr marL="0" indent="0">
              <a:spcBef>
                <a:spcPts val="0"/>
              </a:spcBef>
              <a:buNone/>
              <a:defRPr>
                <a:solidFill>
                  <a:srgbClr val="4A452A"/>
                </a:solidFill>
                <a:latin typeface="Microsoft New Tai Lue" pitchFamily="34" charset="0"/>
                <a:cs typeface="Microsoft New Tai Lue" pitchFamily="34" charset="0"/>
              </a:defRPr>
            </a:lvl2pPr>
            <a:lvl3pPr>
              <a:buNone/>
              <a:defRPr>
                <a:latin typeface="Microsoft New Tai Lue" pitchFamily="34" charset="0"/>
                <a:cs typeface="Microsoft New Tai Lue" pitchFamily="34" charset="0"/>
              </a:defRPr>
            </a:lvl3pPr>
            <a:lvl4pPr>
              <a:buNone/>
              <a:defRPr>
                <a:latin typeface="Microsoft New Tai Lue" pitchFamily="34" charset="0"/>
                <a:cs typeface="Microsoft New Tai Lue" pitchFamily="34" charset="0"/>
              </a:defRPr>
            </a:lvl4pPr>
            <a:lvl5pPr>
              <a:buNone/>
              <a:defRPr>
                <a:latin typeface="Microsoft New Tai Lue" pitchFamily="34" charset="0"/>
                <a:cs typeface="Microsoft New Tai Lue" pitchFamily="34" charset="0"/>
              </a:defRPr>
            </a:lvl5pPr>
          </a:lstStyle>
          <a:p>
            <a:pPr lvl="0"/>
            <a:r>
              <a:rPr lang="en-US" dirty="0"/>
              <a:t>Click to edit Master text styles</a:t>
            </a:r>
          </a:p>
          <a:p>
            <a:pPr lvl="1"/>
            <a:endParaRPr lang="en-US" dirty="0"/>
          </a:p>
          <a:p>
            <a:pPr lvl="1"/>
            <a:r>
              <a:rPr lang="en-US" dirty="0"/>
              <a:t>Second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rgbClr val="4A452A"/>
                </a:solidFill>
                <a:latin typeface="Microsoft New Tai Lue" pitchFamily="34" charset="0"/>
                <a:cs typeface="Microsoft New Tai Lue" pitchFamily="34" charset="0"/>
              </a:defRPr>
            </a:lvl1pPr>
          </a:lstStyle>
          <a:p>
            <a:fld id="{E808DF8C-DD8A-4192-B9C5-A7A738877C3B}" type="datetimeFigureOut">
              <a:rPr lang="en-US" smtClean="0"/>
              <a:pPr/>
              <a:t>10/3/2018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4A452A"/>
                </a:solidFill>
                <a:latin typeface="Microsoft New Tai Lue" pitchFamily="34" charset="0"/>
                <a:cs typeface="Microsoft New Tai Lue" pitchFamily="34" charset="0"/>
              </a:defRPr>
            </a:lvl1p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4A452A"/>
                </a:solidFill>
                <a:latin typeface="Microsoft New Tai Lue" pitchFamily="34" charset="0"/>
                <a:cs typeface="Microsoft New Tai Lue" pitchFamily="34" charset="0"/>
              </a:defRPr>
            </a:lvl1pPr>
          </a:lstStyle>
          <a:p>
            <a:fld id="{24200BB7-CCE0-468D-9057-547E5E77FCE5}" type="slidenum">
              <a:rPr lang="en-US" smtClean="0"/>
              <a:pPr/>
              <a:t>‹#›</a:t>
            </a:fld>
            <a:endParaRPr lang="en-US"/>
          </a:p>
        </p:txBody>
      </p:sp>
      <p:grpSp>
        <p:nvGrpSpPr>
          <p:cNvPr id="7" name="Group 6"/>
          <p:cNvGrpSpPr/>
          <p:nvPr userDrawn="1"/>
        </p:nvGrpSpPr>
        <p:grpSpPr>
          <a:xfrm>
            <a:off x="0" y="0"/>
            <a:ext cx="9144000" cy="1527048"/>
            <a:chOff x="0" y="0"/>
            <a:chExt cx="9144000" cy="1527048"/>
          </a:xfrm>
        </p:grpSpPr>
        <p:sp>
          <p:nvSpPr>
            <p:cNvPr id="8" name="Rectangle 7"/>
            <p:cNvSpPr/>
            <p:nvPr/>
          </p:nvSpPr>
          <p:spPr>
            <a:xfrm>
              <a:off x="3048000" y="0"/>
              <a:ext cx="6096000" cy="1527048"/>
            </a:xfrm>
            <a:prstGeom prst="rect">
              <a:avLst/>
            </a:prstGeom>
            <a:solidFill>
              <a:srgbClr val="6A6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a:r>
                <a:rPr lang="en-US" sz="4400" dirty="0">
                  <a:solidFill>
                    <a:prstClr val="white"/>
                  </a:solidFill>
                  <a:latin typeface="Microsoft New Tai Lue" pitchFamily="34" charset="0"/>
                  <a:cs typeface="Microsoft New Tai Lue" pitchFamily="34" charset="0"/>
                </a:rPr>
                <a:t>CPIN Webinars</a:t>
              </a:r>
            </a:p>
          </p:txBody>
        </p:sp>
        <p:pic>
          <p:nvPicPr>
            <p:cNvPr id="9" name="Picture 2"/>
            <p:cNvPicPr>
              <a:picLocks noChangeAspect="1" noChangeArrowheads="1"/>
            </p:cNvPicPr>
            <p:nvPr/>
          </p:nvPicPr>
          <p:blipFill>
            <a:blip r:embed="rId3" cstate="print"/>
            <a:srcRect r="5555" b="29167"/>
            <a:stretch>
              <a:fillRect/>
            </a:stretch>
          </p:blipFill>
          <p:spPr bwMode="auto">
            <a:xfrm>
              <a:off x="0" y="0"/>
              <a:ext cx="3048000" cy="1524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a:effectLst/>
          </p:spPr>
        </p:pic>
      </p:grpSp>
    </p:spTree>
    <p:custDataLst>
      <p:tags r:id="rId1"/>
    </p:custDataLst>
    <p:extLst>
      <p:ext uri="{BB962C8B-B14F-4D97-AF65-F5344CB8AC3E}">
        <p14:creationId xmlns:p14="http://schemas.microsoft.com/office/powerpoint/2010/main" val="283817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ree Background Photo Slide">
    <p:spTree>
      <p:nvGrpSpPr>
        <p:cNvPr id="1" name=""/>
        <p:cNvGrpSpPr/>
        <p:nvPr/>
      </p:nvGrpSpPr>
      <p:grpSpPr>
        <a:xfrm>
          <a:off x="0" y="0"/>
          <a:ext cx="0" cy="0"/>
          <a:chOff x="0" y="0"/>
          <a:chExt cx="0" cy="0"/>
        </a:xfrm>
      </p:grpSpPr>
      <p:sp>
        <p:nvSpPr>
          <p:cNvPr id="8"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9"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2"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3"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2704644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3_Just Logos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44029"/>
            <a:ext cx="7772400" cy="832883"/>
          </a:xfrm>
          <a:prstGeom prst="rect">
            <a:avLst/>
          </a:prstGeom>
        </p:spPr>
        <p:txBody>
          <a:bodyPr/>
          <a:lstStyle>
            <a:lvl1pPr>
              <a:defRPr>
                <a:solidFill>
                  <a:srgbClr val="01528A"/>
                </a:solidFill>
                <a:latin typeface="Garamond" pitchFamily="18"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129589"/>
            <a:ext cx="6400800" cy="1752600"/>
          </a:xfrm>
          <a:prstGeom prst="rect">
            <a:avLst/>
          </a:prstGeom>
        </p:spPr>
        <p:txBody>
          <a:bodyPr/>
          <a:lstStyle>
            <a:lvl1pPr marL="0" indent="0" algn="ctr">
              <a:buNone/>
              <a:defRPr>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ustDataLst>
      <p:tags r:id="rId1"/>
    </p:custDataLst>
    <p:extLst>
      <p:ext uri="{BB962C8B-B14F-4D97-AF65-F5344CB8AC3E}">
        <p14:creationId xmlns:p14="http://schemas.microsoft.com/office/powerpoint/2010/main" val="196159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Just Logos Photo">
    <p:spTree>
      <p:nvGrpSpPr>
        <p:cNvPr id="1" name=""/>
        <p:cNvGrpSpPr/>
        <p:nvPr/>
      </p:nvGrpSpPr>
      <p:grpSpPr>
        <a:xfrm>
          <a:off x="0" y="0"/>
          <a:ext cx="0" cy="0"/>
          <a:chOff x="0" y="0"/>
          <a:chExt cx="0" cy="0"/>
        </a:xfrm>
      </p:grpSpPr>
      <p:sp>
        <p:nvSpPr>
          <p:cNvPr id="14"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15"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9723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Just Logos Side by S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199" y="1594767"/>
            <a:ext cx="3868286"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457200" y="2098590"/>
            <a:ext cx="3868285"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1"/>
          </p:nvPr>
        </p:nvSpPr>
        <p:spPr>
          <a:xfrm>
            <a:off x="4490720" y="1594767"/>
            <a:ext cx="4064001"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2"/>
          </p:nvPr>
        </p:nvSpPr>
        <p:spPr>
          <a:xfrm>
            <a:off x="4490721" y="2098590"/>
            <a:ext cx="4064000"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188605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Just Logos Mult- Use Slide">
    <p:spTree>
      <p:nvGrpSpPr>
        <p:cNvPr id="1" name=""/>
        <p:cNvGrpSpPr/>
        <p:nvPr/>
      </p:nvGrpSpPr>
      <p:grpSpPr>
        <a:xfrm>
          <a:off x="0" y="0"/>
          <a:ext cx="0" cy="0"/>
          <a:chOff x="0" y="0"/>
          <a:chExt cx="0" cy="0"/>
        </a:xfrm>
      </p:grpSpPr>
      <p:sp>
        <p:nvSpPr>
          <p:cNvPr id="13"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4"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6520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ree Background Multi-Us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0"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1"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82291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ree Background Multi-Use Slide">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1"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29694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ree Background 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22313" y="3916216"/>
            <a:ext cx="7772400" cy="1362075"/>
          </a:xfrm>
          <a:prstGeom prst="rect">
            <a:avLst/>
          </a:prstGeom>
        </p:spPr>
        <p:txBody>
          <a:bodyPr anchor="t"/>
          <a:lstStyle>
            <a:lvl1pPr algn="l">
              <a:defRPr sz="4000" b="1" cap="all">
                <a:solidFill>
                  <a:srgbClr val="01528A"/>
                </a:solidFill>
                <a:latin typeface="Arial" pitchFamily="34" charset="0"/>
                <a:cs typeface="Arial" pitchFamily="34" charset="0"/>
              </a:defRPr>
            </a:lvl1pPr>
          </a:lstStyle>
          <a:p>
            <a:r>
              <a:rPr lang="en-US"/>
              <a:t>Click to edit Master title style</a:t>
            </a:r>
          </a:p>
        </p:txBody>
      </p:sp>
      <p:sp>
        <p:nvSpPr>
          <p:cNvPr id="8" name="Text Placeholder 2"/>
          <p:cNvSpPr>
            <a:spLocks noGrp="1"/>
          </p:cNvSpPr>
          <p:nvPr>
            <p:ph type="body" idx="1"/>
          </p:nvPr>
        </p:nvSpPr>
        <p:spPr>
          <a:xfrm>
            <a:off x="722313" y="2416029"/>
            <a:ext cx="7772400" cy="1500187"/>
          </a:xfrm>
          <a:prstGeom prst="rect">
            <a:avLst/>
          </a:prstGeom>
        </p:spPr>
        <p:txBody>
          <a:bodyPr anchor="b"/>
          <a:lstStyle>
            <a:lvl1pPr marL="0" indent="0">
              <a:buNone/>
              <a:defRPr sz="2000">
                <a:solidFill>
                  <a:srgbClr val="01528A"/>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0"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1"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12337934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ree Background Photo Slide">
    <p:spTree>
      <p:nvGrpSpPr>
        <p:cNvPr id="1" name=""/>
        <p:cNvGrpSpPr/>
        <p:nvPr/>
      </p:nvGrpSpPr>
      <p:grpSpPr>
        <a:xfrm>
          <a:off x="0" y="0"/>
          <a:ext cx="0" cy="0"/>
          <a:chOff x="0" y="0"/>
          <a:chExt cx="0" cy="0"/>
        </a:xfrm>
      </p:grpSpPr>
      <p:sp>
        <p:nvSpPr>
          <p:cNvPr id="8"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9"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2"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3"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3090585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ree Background Side by Side">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457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4648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5"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8"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9"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2045683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3_Just Logos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44029"/>
            <a:ext cx="7772400" cy="832883"/>
          </a:xfrm>
          <a:prstGeom prst="rect">
            <a:avLst/>
          </a:prstGeom>
        </p:spPr>
        <p:txBody>
          <a:bodyPr/>
          <a:lstStyle>
            <a:lvl1pPr>
              <a:defRPr>
                <a:solidFill>
                  <a:srgbClr val="01528A"/>
                </a:solidFill>
                <a:latin typeface="Garamond" pitchFamily="18"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371600" y="2129589"/>
            <a:ext cx="6400800" cy="1752600"/>
          </a:xfrm>
          <a:prstGeom prst="rect">
            <a:avLst/>
          </a:prstGeom>
        </p:spPr>
        <p:txBody>
          <a:bodyPr/>
          <a:lstStyle>
            <a:lvl1pPr marL="0" indent="0" algn="ctr">
              <a:buNone/>
              <a:defRPr>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30569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ree Background Side by Side">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457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4648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5"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8"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9"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3581883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Just Logos Photo">
    <p:spTree>
      <p:nvGrpSpPr>
        <p:cNvPr id="1" name=""/>
        <p:cNvGrpSpPr/>
        <p:nvPr/>
      </p:nvGrpSpPr>
      <p:grpSpPr>
        <a:xfrm>
          <a:off x="0" y="0"/>
          <a:ext cx="0" cy="0"/>
          <a:chOff x="0" y="0"/>
          <a:chExt cx="0" cy="0"/>
        </a:xfrm>
      </p:grpSpPr>
      <p:sp>
        <p:nvSpPr>
          <p:cNvPr id="14"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15"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34781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Just Logos Side by S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199" y="1594767"/>
            <a:ext cx="3868286"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457200" y="2098590"/>
            <a:ext cx="3868285"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1"/>
          </p:nvPr>
        </p:nvSpPr>
        <p:spPr>
          <a:xfrm>
            <a:off x="4490720" y="1594767"/>
            <a:ext cx="4064001"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2"/>
          </p:nvPr>
        </p:nvSpPr>
        <p:spPr>
          <a:xfrm>
            <a:off x="4490721" y="2098590"/>
            <a:ext cx="4064000"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1583424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Just Logos Mult- Use Slide">
    <p:spTree>
      <p:nvGrpSpPr>
        <p:cNvPr id="1" name=""/>
        <p:cNvGrpSpPr/>
        <p:nvPr/>
      </p:nvGrpSpPr>
      <p:grpSpPr>
        <a:xfrm>
          <a:off x="0" y="0"/>
          <a:ext cx="0" cy="0"/>
          <a:chOff x="0" y="0"/>
          <a:chExt cx="0" cy="0"/>
        </a:xfrm>
      </p:grpSpPr>
      <p:sp>
        <p:nvSpPr>
          <p:cNvPr id="13"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4"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7919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4013" y="2774091"/>
            <a:ext cx="6764003" cy="721068"/>
          </a:xfrm>
          <a:prstGeom prst="rect">
            <a:avLst/>
          </a:prstGeom>
        </p:spPr>
        <p:txBody>
          <a:bodyPr anchor="b" anchorCtr="0"/>
          <a:lstStyle>
            <a:lvl1pPr algn="l">
              <a:lnSpc>
                <a:spcPts val="3900"/>
              </a:lnSpc>
              <a:defRPr sz="3600" b="1" i="0" spc="-40">
                <a:solidFill>
                  <a:srgbClr val="138995"/>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615531" y="3388663"/>
            <a:ext cx="6762484" cy="546316"/>
          </a:xfrm>
          <a:prstGeom prst="rect">
            <a:avLst/>
          </a:prstGeom>
        </p:spPr>
        <p:txBody>
          <a:bodyPr/>
          <a:lstStyle>
            <a:lvl1pPr marL="0" indent="0" algn="l">
              <a:lnSpc>
                <a:spcPts val="3100"/>
              </a:lnSpc>
              <a:buNone/>
              <a:defRPr sz="2500" b="0" i="0">
                <a:solidFill>
                  <a:srgbClr val="13899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615165" y="4252664"/>
            <a:ext cx="6763563" cy="393377"/>
          </a:xfrm>
          <a:prstGeom prst="rect">
            <a:avLst/>
          </a:prstGeom>
        </p:spPr>
        <p:txBody>
          <a:bodyPr vert="horz"/>
          <a:lstStyle>
            <a:lvl1pPr marL="0" indent="0">
              <a:lnSpc>
                <a:spcPts val="2200"/>
              </a:lnSpc>
              <a:spcBef>
                <a:spcPts val="0"/>
              </a:spcBef>
              <a:buFontTx/>
              <a:buNone/>
              <a:defRPr sz="1600" b="1" i="0" spc="-20">
                <a:solidFill>
                  <a:schemeClr val="tx1"/>
                </a:solidFill>
                <a:latin typeface="Arial"/>
                <a:cs typeface="Arial"/>
              </a:defRPr>
            </a:lvl1pPr>
          </a:lstStyle>
          <a:p>
            <a:pPr lvl="0"/>
            <a:r>
              <a:rPr lang="en-US" dirty="0"/>
              <a:t>Click to edit Presenter Name</a:t>
            </a:r>
          </a:p>
        </p:txBody>
      </p:sp>
      <p:cxnSp>
        <p:nvCxnSpPr>
          <p:cNvPr id="5" name="Straight Connector 4"/>
          <p:cNvCxnSpPr/>
          <p:nvPr userDrawn="1"/>
        </p:nvCxnSpPr>
        <p:spPr>
          <a:xfrm>
            <a:off x="712253" y="3977591"/>
            <a:ext cx="8448567" cy="0"/>
          </a:xfrm>
          <a:prstGeom prst="line">
            <a:avLst/>
          </a:prstGeom>
          <a:ln w="9525" cmpd="sng">
            <a:solidFill>
              <a:srgbClr val="789E3F"/>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hasCustomPrompt="1"/>
          </p:nvPr>
        </p:nvSpPr>
        <p:spPr>
          <a:xfrm>
            <a:off x="615648" y="4541792"/>
            <a:ext cx="6762750" cy="369888"/>
          </a:xfrm>
          <a:prstGeom prst="rect">
            <a:avLst/>
          </a:prstGeom>
        </p:spPr>
        <p:txBody>
          <a:bodyPr vert="horz"/>
          <a:lstStyle>
            <a:lvl1pPr marL="0" indent="0">
              <a:buFontTx/>
              <a:buNone/>
              <a:defRPr sz="1600">
                <a:solidFill>
                  <a:srgbClr val="000000"/>
                </a:solidFill>
                <a:latin typeface="Arial"/>
                <a:cs typeface="Arial"/>
              </a:defRPr>
            </a:lvl1pPr>
            <a:lvl2pPr marL="457200" indent="0">
              <a:buFontTx/>
              <a:buNone/>
              <a:defRPr sz="1900">
                <a:solidFill>
                  <a:srgbClr val="094E90"/>
                </a:solidFill>
              </a:defRPr>
            </a:lvl2pPr>
            <a:lvl3pPr marL="914400" indent="0">
              <a:buFontTx/>
              <a:buNone/>
              <a:defRPr sz="1900">
                <a:solidFill>
                  <a:srgbClr val="094E90"/>
                </a:solidFill>
              </a:defRPr>
            </a:lvl3pPr>
            <a:lvl4pPr marL="1371600" indent="0">
              <a:buFontTx/>
              <a:buNone/>
              <a:defRPr sz="1900">
                <a:solidFill>
                  <a:srgbClr val="094E90"/>
                </a:solidFill>
              </a:defRPr>
            </a:lvl4pPr>
            <a:lvl5pPr marL="1828800" indent="0">
              <a:buFontTx/>
              <a:buNone/>
              <a:defRPr sz="1900">
                <a:solidFill>
                  <a:srgbClr val="094E90"/>
                </a:solidFill>
              </a:defRPr>
            </a:lvl5pPr>
          </a:lstStyle>
          <a:p>
            <a:pPr lvl="0"/>
            <a:r>
              <a:rPr lang="en-US" dirty="0"/>
              <a:t>Click to edit Date</a:t>
            </a:r>
          </a:p>
        </p:txBody>
      </p:sp>
    </p:spTree>
    <p:extLst>
      <p:ext uri="{BB962C8B-B14F-4D97-AF65-F5344CB8AC3E}">
        <p14:creationId xmlns:p14="http://schemas.microsoft.com/office/powerpoint/2010/main" val="23432478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ullet Text">
    <p:spTree>
      <p:nvGrpSpPr>
        <p:cNvPr id="1" name=""/>
        <p:cNvGrpSpPr/>
        <p:nvPr/>
      </p:nvGrpSpPr>
      <p:grpSpPr>
        <a:xfrm>
          <a:off x="0" y="0"/>
          <a:ext cx="0" cy="0"/>
          <a:chOff x="0" y="0"/>
          <a:chExt cx="0" cy="0"/>
        </a:xfrm>
      </p:grpSpPr>
      <p:sp>
        <p:nvSpPr>
          <p:cNvPr id="6" name="Title 1"/>
          <p:cNvSpPr>
            <a:spLocks noGrp="1"/>
          </p:cNvSpPr>
          <p:nvPr>
            <p:ph type="title"/>
          </p:nvPr>
        </p:nvSpPr>
        <p:spPr>
          <a:xfrm>
            <a:off x="611876" y="616147"/>
            <a:ext cx="7852615" cy="647287"/>
          </a:xfrm>
          <a:prstGeom prst="rect">
            <a:avLst/>
          </a:prstGeom>
        </p:spPr>
        <p:txBody>
          <a:bodyPr>
            <a:normAutofit/>
          </a:bodyPr>
          <a:lstStyle>
            <a:lvl1pPr algn="l">
              <a:lnSpc>
                <a:spcPct val="100000"/>
              </a:lnSpc>
              <a:defRPr sz="3000" b="1" i="0" spc="-40">
                <a:solidFill>
                  <a:srgbClr val="138995"/>
                </a:solidFill>
                <a:latin typeface="Arial"/>
                <a:cs typeface="Arial"/>
              </a:defRPr>
            </a:lvl1pPr>
          </a:lstStyle>
          <a:p>
            <a:r>
              <a:rPr lang="en-US" dirty="0"/>
              <a:t>Click to edit Master title style</a:t>
            </a:r>
          </a:p>
        </p:txBody>
      </p:sp>
      <p:sp>
        <p:nvSpPr>
          <p:cNvPr id="4" name="Content Placeholder 2"/>
          <p:cNvSpPr>
            <a:spLocks noGrp="1"/>
          </p:cNvSpPr>
          <p:nvPr>
            <p:ph idx="1"/>
          </p:nvPr>
        </p:nvSpPr>
        <p:spPr>
          <a:xfrm>
            <a:off x="611876" y="1312418"/>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200" indent="-228600" eaLnBrk="1" latinLnBrk="0" hangingPunct="1">
              <a:lnSpc>
                <a:spcPts val="2600"/>
              </a:lnSpc>
              <a:spcBef>
                <a:spcPts val="300"/>
              </a:spcBef>
              <a:buClr>
                <a:srgbClr val="6C207F"/>
              </a:buClr>
              <a:buFont typeface="Wingdings" pitchFamily="2" charset="2"/>
              <a:buChar char="§"/>
              <a:defRPr sz="2000">
                <a:latin typeface="Arial" pitchFamily="34" charset="0"/>
                <a:cs typeface="Arial" pitchFamily="34" charset="0"/>
              </a:defRPr>
            </a:lvl2pPr>
            <a:lvl3pPr marL="685800" indent="-228600" eaLnBrk="1" latinLnBrk="0" hangingPunct="1">
              <a:spcBef>
                <a:spcPts val="200"/>
              </a:spcBef>
              <a:buClr>
                <a:srgbClr val="006595"/>
              </a:buClr>
              <a:buFont typeface="Wingdings" pitchFamily="2" charset="2"/>
              <a:buChar char="§"/>
              <a:defRPr sz="1800">
                <a:latin typeface="Arial" pitchFamily="34" charset="0"/>
                <a:cs typeface="Arial" pitchFamily="34" charset="0"/>
              </a:defRPr>
            </a:lvl3pPr>
            <a:lvl4pPr marL="877824" indent="-192024" eaLnBrk="1" latinLnBrk="0" hangingPunct="1">
              <a:spcBef>
                <a:spcPts val="200"/>
              </a:spcBef>
              <a:buClr>
                <a:srgbClr val="094E90"/>
              </a:buClr>
              <a:buFont typeface="Wingdings" pitchFamily="2" charset="2"/>
              <a:buChar char="§"/>
              <a:defRPr sz="1600">
                <a:latin typeface="Arial" pitchFamily="34" charset="0"/>
                <a:cs typeface="Arial" pitchFamily="34" charset="0"/>
              </a:defRPr>
            </a:lvl4pPr>
            <a:lvl5pPr marL="1143000" indent="-228600" eaLnBrk="1" latinLnBrk="0" hangingPunct="1">
              <a:buClr>
                <a:srgbClr val="78A22F"/>
              </a:buClr>
              <a:buFont typeface="Wingdings" pitchFamily="2" charset="2"/>
              <a:buChar char="§"/>
              <a:defRPr sz="1400">
                <a:latin typeface="Arial" pitchFamily="34" charset="0"/>
                <a:cs typeface="Arial" pitchFamily="34" charset="0"/>
              </a:defRPr>
            </a:lvl5pPr>
            <a:lvl6pPr marL="1374775" indent="-228600" eaLnBrk="1" latinLnBrk="0" hangingPunct="1">
              <a:buClr>
                <a:srgbClr val="C2A303"/>
              </a:buClr>
              <a:buFont typeface="Wingdings" pitchFamily="2" charset="2"/>
              <a:buChar char="§"/>
              <a:defRPr sz="1400">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1489433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itle 1"/>
          <p:cNvSpPr>
            <a:spLocks noGrp="1"/>
          </p:cNvSpPr>
          <p:nvPr>
            <p:ph type="title"/>
          </p:nvPr>
        </p:nvSpPr>
        <p:spPr>
          <a:xfrm>
            <a:off x="611876" y="616147"/>
            <a:ext cx="7852615" cy="647287"/>
          </a:xfrm>
          <a:prstGeom prst="rect">
            <a:avLst/>
          </a:prstGeom>
        </p:spPr>
        <p:txBody>
          <a:bodyPr>
            <a:normAutofit/>
          </a:bodyPr>
          <a:lstStyle>
            <a:lvl1pPr algn="l">
              <a:lnSpc>
                <a:spcPct val="100000"/>
              </a:lnSpc>
              <a:defRPr sz="3000" b="1" i="0" spc="-40">
                <a:solidFill>
                  <a:srgbClr val="138995"/>
                </a:solidFill>
                <a:latin typeface="Arial"/>
                <a:cs typeface="Arial"/>
              </a:defRPr>
            </a:lvl1pPr>
          </a:lstStyle>
          <a:p>
            <a:r>
              <a:rPr lang="en-US" dirty="0"/>
              <a:t>Click to edit Master title style</a:t>
            </a:r>
          </a:p>
        </p:txBody>
      </p:sp>
      <p:sp>
        <p:nvSpPr>
          <p:cNvPr id="4" name="Content Placeholder 2"/>
          <p:cNvSpPr>
            <a:spLocks noGrp="1"/>
          </p:cNvSpPr>
          <p:nvPr>
            <p:ph idx="1"/>
          </p:nvPr>
        </p:nvSpPr>
        <p:spPr>
          <a:xfrm>
            <a:off x="611876" y="1312418"/>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200" indent="-228600" eaLnBrk="1" latinLnBrk="0" hangingPunct="1">
              <a:lnSpc>
                <a:spcPts val="2600"/>
              </a:lnSpc>
              <a:spcBef>
                <a:spcPts val="300"/>
              </a:spcBef>
              <a:buClr>
                <a:srgbClr val="6C207F"/>
              </a:buClr>
              <a:buFont typeface="Wingdings" pitchFamily="2" charset="2"/>
              <a:buChar char="§"/>
              <a:defRPr sz="2000">
                <a:latin typeface="Arial" pitchFamily="34" charset="0"/>
                <a:cs typeface="Arial" pitchFamily="34" charset="0"/>
              </a:defRPr>
            </a:lvl2pPr>
            <a:lvl3pPr marL="685800" indent="-228600" eaLnBrk="1" latinLnBrk="0" hangingPunct="1">
              <a:spcBef>
                <a:spcPts val="200"/>
              </a:spcBef>
              <a:buClr>
                <a:srgbClr val="006595"/>
              </a:buClr>
              <a:buFont typeface="Wingdings" pitchFamily="2" charset="2"/>
              <a:buChar char="§"/>
              <a:defRPr sz="1800">
                <a:latin typeface="Arial" pitchFamily="34" charset="0"/>
                <a:cs typeface="Arial" pitchFamily="34" charset="0"/>
              </a:defRPr>
            </a:lvl3pPr>
            <a:lvl4pPr marL="877824" indent="-192024" eaLnBrk="1" latinLnBrk="0" hangingPunct="1">
              <a:spcBef>
                <a:spcPts val="200"/>
              </a:spcBef>
              <a:buClr>
                <a:srgbClr val="094E90"/>
              </a:buClr>
              <a:buFont typeface="Wingdings" pitchFamily="2" charset="2"/>
              <a:buChar char="§"/>
              <a:defRPr sz="1600">
                <a:latin typeface="Arial" pitchFamily="34" charset="0"/>
                <a:cs typeface="Arial" pitchFamily="34" charset="0"/>
              </a:defRPr>
            </a:lvl4pPr>
            <a:lvl5pPr marL="1143000" indent="-228600" eaLnBrk="1" latinLnBrk="0" hangingPunct="1">
              <a:buClr>
                <a:srgbClr val="78A22F"/>
              </a:buClr>
              <a:buFont typeface="Wingdings" pitchFamily="2" charset="2"/>
              <a:buChar char="§"/>
              <a:defRPr sz="1400">
                <a:latin typeface="Arial" pitchFamily="34" charset="0"/>
                <a:cs typeface="Arial" pitchFamily="34" charset="0"/>
              </a:defRPr>
            </a:lvl5pPr>
            <a:lvl6pPr marL="1374775" indent="-228600" eaLnBrk="1" latinLnBrk="0" hangingPunct="1">
              <a:buClr>
                <a:srgbClr val="C2A303"/>
              </a:buClr>
              <a:buFont typeface="Wingdings" pitchFamily="2" charset="2"/>
              <a:buChar char="§"/>
              <a:defRPr sz="1400">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1723614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ckground Squares 1">
    <p:spTree>
      <p:nvGrpSpPr>
        <p:cNvPr id="1" name=""/>
        <p:cNvGrpSpPr/>
        <p:nvPr/>
      </p:nvGrpSpPr>
      <p:grpSpPr>
        <a:xfrm>
          <a:off x="0" y="0"/>
          <a:ext cx="0" cy="0"/>
          <a:chOff x="0" y="0"/>
          <a:chExt cx="0" cy="0"/>
        </a:xfrm>
      </p:grpSpPr>
      <p:pic>
        <p:nvPicPr>
          <p:cNvPr id="3" name="Picture 2" descr="ChoosingWisely_content1.jpg"/>
          <p:cNvPicPr>
            <a:picLocks noChangeAspect="1"/>
          </p:cNvPicPr>
          <p:nvPr userDrawn="1"/>
        </p:nvPicPr>
        <p:blipFill rotWithShape="1">
          <a:blip r:embed="rId2">
            <a:extLst>
              <a:ext uri="{28A0092B-C50C-407E-A947-70E740481C1C}">
                <a14:useLocalDpi xmlns:a14="http://schemas.microsoft.com/office/drawing/2010/main" val="0"/>
              </a:ext>
            </a:extLst>
          </a:blip>
          <a:srcRect l="77627" t="17416" b="37452"/>
          <a:stretch/>
        </p:blipFill>
        <p:spPr>
          <a:xfrm>
            <a:off x="7098216" y="1194341"/>
            <a:ext cx="2045783" cy="3095194"/>
          </a:xfrm>
          <a:prstGeom prst="rect">
            <a:avLst/>
          </a:prstGeom>
        </p:spPr>
      </p:pic>
      <p:sp>
        <p:nvSpPr>
          <p:cNvPr id="8" name="Title 1"/>
          <p:cNvSpPr>
            <a:spLocks noGrp="1"/>
          </p:cNvSpPr>
          <p:nvPr>
            <p:ph type="title"/>
          </p:nvPr>
        </p:nvSpPr>
        <p:spPr>
          <a:xfrm>
            <a:off x="611876" y="616147"/>
            <a:ext cx="7852615" cy="647287"/>
          </a:xfrm>
          <a:prstGeom prst="rect">
            <a:avLst/>
          </a:prstGeom>
        </p:spPr>
        <p:txBody>
          <a:bodyPr>
            <a:normAutofit/>
          </a:bodyPr>
          <a:lstStyle>
            <a:lvl1pPr algn="l">
              <a:lnSpc>
                <a:spcPct val="100000"/>
              </a:lnSpc>
              <a:defRPr sz="3000" b="1" i="0" spc="-40">
                <a:solidFill>
                  <a:srgbClr val="138995"/>
                </a:solidFill>
                <a:latin typeface="Arial"/>
                <a:cs typeface="Arial"/>
              </a:defRPr>
            </a:lvl1pPr>
          </a:lstStyle>
          <a:p>
            <a:r>
              <a:rPr lang="en-US" dirty="0"/>
              <a:t>Click to edit Master title style</a:t>
            </a:r>
          </a:p>
        </p:txBody>
      </p:sp>
      <p:sp>
        <p:nvSpPr>
          <p:cNvPr id="5" name="Content Placeholder 2"/>
          <p:cNvSpPr>
            <a:spLocks noGrp="1"/>
          </p:cNvSpPr>
          <p:nvPr>
            <p:ph idx="1"/>
          </p:nvPr>
        </p:nvSpPr>
        <p:spPr>
          <a:xfrm>
            <a:off x="611876" y="1312418"/>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200" indent="-228600" eaLnBrk="1" latinLnBrk="0" hangingPunct="1">
              <a:lnSpc>
                <a:spcPts val="2600"/>
              </a:lnSpc>
              <a:spcBef>
                <a:spcPts val="300"/>
              </a:spcBef>
              <a:buClr>
                <a:srgbClr val="6C207F"/>
              </a:buClr>
              <a:buFont typeface="Wingdings" pitchFamily="2" charset="2"/>
              <a:buChar char="§"/>
              <a:defRPr sz="2000">
                <a:latin typeface="Arial" pitchFamily="34" charset="0"/>
                <a:cs typeface="Arial" pitchFamily="34" charset="0"/>
              </a:defRPr>
            </a:lvl2pPr>
            <a:lvl3pPr marL="685800" indent="-228600" eaLnBrk="1" latinLnBrk="0" hangingPunct="1">
              <a:spcBef>
                <a:spcPts val="200"/>
              </a:spcBef>
              <a:buClr>
                <a:srgbClr val="006595"/>
              </a:buClr>
              <a:buFont typeface="Wingdings" pitchFamily="2" charset="2"/>
              <a:buChar char="§"/>
              <a:defRPr sz="1800">
                <a:latin typeface="Arial" pitchFamily="34" charset="0"/>
                <a:cs typeface="Arial" pitchFamily="34" charset="0"/>
              </a:defRPr>
            </a:lvl3pPr>
            <a:lvl4pPr marL="877824" indent="-192024" eaLnBrk="1" latinLnBrk="0" hangingPunct="1">
              <a:spcBef>
                <a:spcPts val="200"/>
              </a:spcBef>
              <a:buClr>
                <a:srgbClr val="094E90"/>
              </a:buClr>
              <a:buFont typeface="Wingdings" pitchFamily="2" charset="2"/>
              <a:buChar char="§"/>
              <a:defRPr sz="1600">
                <a:latin typeface="Arial" pitchFamily="34" charset="0"/>
                <a:cs typeface="Arial" pitchFamily="34" charset="0"/>
              </a:defRPr>
            </a:lvl4pPr>
            <a:lvl5pPr marL="1143000" indent="-228600" eaLnBrk="1" latinLnBrk="0" hangingPunct="1">
              <a:buClr>
                <a:srgbClr val="78A22F"/>
              </a:buClr>
              <a:buFont typeface="Wingdings" pitchFamily="2" charset="2"/>
              <a:buChar char="§"/>
              <a:defRPr sz="1400">
                <a:latin typeface="Arial" pitchFamily="34" charset="0"/>
                <a:cs typeface="Arial" pitchFamily="34" charset="0"/>
              </a:defRPr>
            </a:lvl5pPr>
            <a:lvl6pPr marL="1374775" indent="-228600" eaLnBrk="1" latinLnBrk="0" hangingPunct="1">
              <a:buClr>
                <a:srgbClr val="C2A303"/>
              </a:buClr>
              <a:buFont typeface="Wingdings" pitchFamily="2" charset="2"/>
              <a:buChar char="§"/>
              <a:defRPr sz="1400">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378825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ckground Squares 2">
    <p:spTree>
      <p:nvGrpSpPr>
        <p:cNvPr id="1" name=""/>
        <p:cNvGrpSpPr/>
        <p:nvPr/>
      </p:nvGrpSpPr>
      <p:grpSpPr>
        <a:xfrm>
          <a:off x="0" y="0"/>
          <a:ext cx="0" cy="0"/>
          <a:chOff x="0" y="0"/>
          <a:chExt cx="0" cy="0"/>
        </a:xfrm>
      </p:grpSpPr>
      <p:pic>
        <p:nvPicPr>
          <p:cNvPr id="4" name="Picture 3" descr="ChoosingWisely_content2.jpg"/>
          <p:cNvPicPr>
            <a:picLocks noChangeAspect="1"/>
          </p:cNvPicPr>
          <p:nvPr userDrawn="1"/>
        </p:nvPicPr>
        <p:blipFill rotWithShape="1">
          <a:blip r:embed="rId2">
            <a:extLst>
              <a:ext uri="{28A0092B-C50C-407E-A947-70E740481C1C}">
                <a14:useLocalDpi xmlns:a14="http://schemas.microsoft.com/office/drawing/2010/main" val="0"/>
              </a:ext>
            </a:extLst>
          </a:blip>
          <a:srcRect t="9198" b="11084"/>
          <a:stretch/>
        </p:blipFill>
        <p:spPr>
          <a:xfrm>
            <a:off x="0" y="555115"/>
            <a:ext cx="9144000" cy="5467055"/>
          </a:xfrm>
          <a:prstGeom prst="rect">
            <a:avLst/>
          </a:prstGeom>
        </p:spPr>
      </p:pic>
      <p:sp>
        <p:nvSpPr>
          <p:cNvPr id="8" name="Title 1"/>
          <p:cNvSpPr>
            <a:spLocks noGrp="1"/>
          </p:cNvSpPr>
          <p:nvPr>
            <p:ph type="title"/>
          </p:nvPr>
        </p:nvSpPr>
        <p:spPr>
          <a:xfrm>
            <a:off x="611876" y="616147"/>
            <a:ext cx="7852615" cy="647287"/>
          </a:xfrm>
          <a:prstGeom prst="rect">
            <a:avLst/>
          </a:prstGeom>
        </p:spPr>
        <p:txBody>
          <a:bodyPr>
            <a:normAutofit/>
          </a:bodyPr>
          <a:lstStyle>
            <a:lvl1pPr algn="l">
              <a:lnSpc>
                <a:spcPct val="100000"/>
              </a:lnSpc>
              <a:defRPr sz="3000" b="1" i="0" spc="-40">
                <a:solidFill>
                  <a:srgbClr val="138995"/>
                </a:solidFill>
                <a:latin typeface="Arial"/>
                <a:cs typeface="Arial"/>
              </a:defRPr>
            </a:lvl1pPr>
          </a:lstStyle>
          <a:p>
            <a:r>
              <a:rPr lang="en-US" dirty="0"/>
              <a:t>Click to edit Master title style</a:t>
            </a:r>
          </a:p>
        </p:txBody>
      </p:sp>
      <p:sp>
        <p:nvSpPr>
          <p:cNvPr id="5" name="Content Placeholder 2"/>
          <p:cNvSpPr>
            <a:spLocks noGrp="1"/>
          </p:cNvSpPr>
          <p:nvPr>
            <p:ph idx="1"/>
          </p:nvPr>
        </p:nvSpPr>
        <p:spPr>
          <a:xfrm>
            <a:off x="611876" y="1312418"/>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200" indent="-228600" eaLnBrk="1" latinLnBrk="0" hangingPunct="1">
              <a:lnSpc>
                <a:spcPct val="100000"/>
              </a:lnSpc>
              <a:spcBef>
                <a:spcPts val="300"/>
              </a:spcBef>
              <a:buClr>
                <a:srgbClr val="6C207F"/>
              </a:buClr>
              <a:buFont typeface="Wingdings" pitchFamily="2" charset="2"/>
              <a:buChar char="§"/>
              <a:defRPr sz="2000">
                <a:latin typeface="Arial" pitchFamily="34" charset="0"/>
                <a:cs typeface="Arial" pitchFamily="34" charset="0"/>
              </a:defRPr>
            </a:lvl2pPr>
            <a:lvl3pPr marL="685800" indent="-228600" eaLnBrk="1" latinLnBrk="0" hangingPunct="1">
              <a:lnSpc>
                <a:spcPct val="100000"/>
              </a:lnSpc>
              <a:spcBef>
                <a:spcPts val="200"/>
              </a:spcBef>
              <a:buClr>
                <a:srgbClr val="006595"/>
              </a:buClr>
              <a:buFont typeface="Wingdings" pitchFamily="2" charset="2"/>
              <a:buChar char="§"/>
              <a:defRPr sz="1800">
                <a:latin typeface="Arial" pitchFamily="34" charset="0"/>
                <a:cs typeface="Arial" pitchFamily="34" charset="0"/>
              </a:defRPr>
            </a:lvl3pPr>
            <a:lvl4pPr marL="914400" indent="-228600" eaLnBrk="1" latinLnBrk="0" hangingPunct="1">
              <a:lnSpc>
                <a:spcPct val="100000"/>
              </a:lnSpc>
              <a:spcBef>
                <a:spcPts val="200"/>
              </a:spcBef>
              <a:buClr>
                <a:srgbClr val="094E90"/>
              </a:buClr>
              <a:buFont typeface="Wingdings" pitchFamily="2" charset="2"/>
              <a:buChar char="§"/>
              <a:defRPr sz="1600">
                <a:latin typeface="Arial" pitchFamily="34" charset="0"/>
                <a:cs typeface="Arial" pitchFamily="34" charset="0"/>
              </a:defRPr>
            </a:lvl4pPr>
            <a:lvl5pPr marL="1143000" indent="-228600" eaLnBrk="1" latinLnBrk="0" hangingPunct="1">
              <a:lnSpc>
                <a:spcPct val="100000"/>
              </a:lnSpc>
              <a:buClr>
                <a:srgbClr val="78A22F"/>
              </a:buClr>
              <a:buFont typeface="Wingdings" pitchFamily="2" charset="2"/>
              <a:buChar char="§"/>
              <a:defRPr sz="1400">
                <a:latin typeface="Arial" pitchFamily="34" charset="0"/>
                <a:cs typeface="Arial" pitchFamily="34" charset="0"/>
              </a:defRPr>
            </a:lvl5pPr>
            <a:lvl6pPr marL="1374775" indent="-228600">
              <a:lnSpc>
                <a:spcPct val="100000"/>
              </a:lnSpc>
              <a:buClr>
                <a:srgbClr val="C2A303"/>
              </a:buClr>
              <a:buFont typeface="Wingdings" pitchFamily="2" charset="2"/>
              <a:buChar char="§"/>
              <a:defRPr sz="1400">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982453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ackground Squares 2">
    <p:spTree>
      <p:nvGrpSpPr>
        <p:cNvPr id="1" name=""/>
        <p:cNvGrpSpPr/>
        <p:nvPr/>
      </p:nvGrpSpPr>
      <p:grpSpPr>
        <a:xfrm>
          <a:off x="0" y="0"/>
          <a:ext cx="0" cy="0"/>
          <a:chOff x="0" y="0"/>
          <a:chExt cx="0" cy="0"/>
        </a:xfrm>
      </p:grpSpPr>
      <p:pic>
        <p:nvPicPr>
          <p:cNvPr id="4" name="Picture 3" descr="ChoosingWisely_content2.jpg"/>
          <p:cNvPicPr>
            <a:picLocks noChangeAspect="1"/>
          </p:cNvPicPr>
          <p:nvPr userDrawn="1"/>
        </p:nvPicPr>
        <p:blipFill rotWithShape="1">
          <a:blip r:embed="rId2">
            <a:extLst>
              <a:ext uri="{28A0092B-C50C-407E-A947-70E740481C1C}">
                <a14:useLocalDpi xmlns:a14="http://schemas.microsoft.com/office/drawing/2010/main" val="0"/>
              </a:ext>
            </a:extLst>
          </a:blip>
          <a:srcRect t="9198" b="11084"/>
          <a:stretch/>
        </p:blipFill>
        <p:spPr>
          <a:xfrm>
            <a:off x="0" y="555115"/>
            <a:ext cx="9144000" cy="5467055"/>
          </a:xfrm>
          <a:prstGeom prst="rect">
            <a:avLst/>
          </a:prstGeom>
        </p:spPr>
      </p:pic>
      <p:sp>
        <p:nvSpPr>
          <p:cNvPr id="8" name="Title 1"/>
          <p:cNvSpPr>
            <a:spLocks noGrp="1"/>
          </p:cNvSpPr>
          <p:nvPr>
            <p:ph type="title"/>
          </p:nvPr>
        </p:nvSpPr>
        <p:spPr>
          <a:xfrm>
            <a:off x="611876" y="616147"/>
            <a:ext cx="7852615" cy="647287"/>
          </a:xfrm>
          <a:prstGeom prst="rect">
            <a:avLst/>
          </a:prstGeom>
        </p:spPr>
        <p:txBody>
          <a:bodyPr>
            <a:normAutofit/>
          </a:bodyPr>
          <a:lstStyle>
            <a:lvl1pPr algn="l">
              <a:lnSpc>
                <a:spcPct val="100000"/>
              </a:lnSpc>
              <a:defRPr sz="3000" b="1" i="0" spc="-40">
                <a:solidFill>
                  <a:srgbClr val="138995"/>
                </a:solidFill>
                <a:latin typeface="Arial"/>
                <a:cs typeface="Arial"/>
              </a:defRPr>
            </a:lvl1pPr>
          </a:lstStyle>
          <a:p>
            <a:r>
              <a:rPr lang="en-US" dirty="0"/>
              <a:t>Click to edit Master title style</a:t>
            </a:r>
          </a:p>
        </p:txBody>
      </p:sp>
      <p:sp>
        <p:nvSpPr>
          <p:cNvPr id="9" name="Content Placeholder 2"/>
          <p:cNvSpPr>
            <a:spLocks noGrp="1"/>
          </p:cNvSpPr>
          <p:nvPr>
            <p:ph idx="1"/>
          </p:nvPr>
        </p:nvSpPr>
        <p:spPr>
          <a:xfrm>
            <a:off x="611876" y="1312418"/>
            <a:ext cx="7852614" cy="4568265"/>
          </a:xfrm>
          <a:prstGeom prst="rect">
            <a:avLst/>
          </a:prstGeom>
        </p:spPr>
        <p:txBody>
          <a:bodyPr>
            <a:normAutofit/>
          </a:bodyPr>
          <a:lstStyle>
            <a:lvl1pPr marL="18288" indent="0">
              <a:lnSpc>
                <a:spcPct val="100000"/>
              </a:lnSpc>
              <a:spcBef>
                <a:spcPts val="0"/>
              </a:spcBef>
              <a:buClr>
                <a:srgbClr val="00B1C5"/>
              </a:buClr>
              <a:buFont typeface="Arial" pitchFamily="34" charset="0"/>
              <a:buNone/>
              <a:defRPr sz="2400" baseline="0">
                <a:latin typeface="Arial" pitchFamily="34" charset="0"/>
                <a:cs typeface="Arial" pitchFamily="34" charset="0"/>
              </a:defRPr>
            </a:lvl1pPr>
            <a:lvl2pPr marL="457200" indent="-228600" eaLnBrk="1" latinLnBrk="0" hangingPunct="1">
              <a:lnSpc>
                <a:spcPts val="2600"/>
              </a:lnSpc>
              <a:spcBef>
                <a:spcPts val="300"/>
              </a:spcBef>
              <a:buClr>
                <a:srgbClr val="6C207F"/>
              </a:buClr>
              <a:buFont typeface="Wingdings" pitchFamily="2" charset="2"/>
              <a:buChar char="§"/>
              <a:defRPr sz="2000">
                <a:latin typeface="Arial" pitchFamily="34" charset="0"/>
                <a:cs typeface="Arial" pitchFamily="34" charset="0"/>
              </a:defRPr>
            </a:lvl2pPr>
            <a:lvl3pPr marL="685800" indent="-228600" eaLnBrk="1" latinLnBrk="0" hangingPunct="1">
              <a:spcBef>
                <a:spcPts val="200"/>
              </a:spcBef>
              <a:buClr>
                <a:srgbClr val="006595"/>
              </a:buClr>
              <a:buFont typeface="Wingdings" pitchFamily="2" charset="2"/>
              <a:buChar char="§"/>
              <a:defRPr sz="1800">
                <a:latin typeface="Arial" pitchFamily="34" charset="0"/>
                <a:cs typeface="Arial" pitchFamily="34" charset="0"/>
              </a:defRPr>
            </a:lvl3pPr>
            <a:lvl4pPr marL="877824" indent="-192024" eaLnBrk="1" latinLnBrk="0" hangingPunct="1">
              <a:spcBef>
                <a:spcPts val="200"/>
              </a:spcBef>
              <a:buClr>
                <a:srgbClr val="094E90"/>
              </a:buClr>
              <a:buFont typeface="Wingdings" pitchFamily="2" charset="2"/>
              <a:buChar char="§"/>
              <a:defRPr sz="1600">
                <a:latin typeface="Arial" pitchFamily="34" charset="0"/>
                <a:cs typeface="Arial" pitchFamily="34" charset="0"/>
              </a:defRPr>
            </a:lvl4pPr>
            <a:lvl5pPr marL="1143000" indent="-228600" eaLnBrk="1" latinLnBrk="0" hangingPunct="1">
              <a:buClr>
                <a:srgbClr val="78A22F"/>
              </a:buClr>
              <a:buFont typeface="Wingdings" pitchFamily="2" charset="2"/>
              <a:buChar char="§"/>
              <a:defRPr sz="1400">
                <a:latin typeface="Arial" pitchFamily="34" charset="0"/>
                <a:cs typeface="Arial" pitchFamily="34" charset="0"/>
              </a:defRPr>
            </a:lvl5pPr>
            <a:lvl6pPr marL="1374775" indent="-228600" eaLnBrk="1" latinLnBrk="0" hangingPunct="1">
              <a:buClr>
                <a:srgbClr val="C2A303"/>
              </a:buClr>
              <a:buFont typeface="Wingdings" pitchFamily="2" charset="2"/>
              <a:buChar char="§"/>
              <a:defRPr sz="1400">
                <a:latin typeface="Arial" pitchFamily="34" charset="0"/>
                <a:cs typeface="Arial" pitchFamily="34" charset="0"/>
              </a:defRPr>
            </a:lvl6pPr>
          </a:lstStyle>
          <a:p>
            <a:pPr lvl="0"/>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p>
          <a:p>
            <a:pPr lvl="5" eaLnBrk="1" latinLnBrk="0" hangingPunct="1"/>
            <a:r>
              <a:rPr kumimoji="0" lang="en-US" dirty="0"/>
              <a:t>Sixth level</a:t>
            </a:r>
          </a:p>
        </p:txBody>
      </p:sp>
    </p:spTree>
    <p:extLst>
      <p:ext uri="{BB962C8B-B14F-4D97-AF65-F5344CB8AC3E}">
        <p14:creationId xmlns:p14="http://schemas.microsoft.com/office/powerpoint/2010/main" val="933555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712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068" y="4865614"/>
            <a:ext cx="6757332" cy="1333849"/>
          </a:xfrm>
          <a:prstGeom prst="rect">
            <a:avLst/>
          </a:prstGeom>
        </p:spPr>
        <p:txBody>
          <a:bodyPr/>
          <a:lstStyle>
            <a:lvl1pPr marL="0" indent="0" algn="l">
              <a:buNone/>
              <a:defRPr sz="2000">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368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36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9098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354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2249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3541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2560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730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8107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247B1E-D8C6-4B46-AA95-20742E1982C6}" type="datetimeFigureOut">
              <a:rPr lang="en-US" smtClean="0">
                <a:solidFill>
                  <a:prstClr val="black">
                    <a:tint val="75000"/>
                  </a:prstClr>
                </a:solidFill>
              </a:rPr>
              <a:pPr/>
              <a:t>10/3/2018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F3DD22-CF94-4718-A55F-C718A35CEF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494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Just Logos Photo">
    <p:spTree>
      <p:nvGrpSpPr>
        <p:cNvPr id="1" name=""/>
        <p:cNvGrpSpPr/>
        <p:nvPr/>
      </p:nvGrpSpPr>
      <p:grpSpPr>
        <a:xfrm>
          <a:off x="0" y="0"/>
          <a:ext cx="0" cy="0"/>
          <a:chOff x="0" y="0"/>
          <a:chExt cx="0" cy="0"/>
        </a:xfrm>
      </p:grpSpPr>
      <p:sp>
        <p:nvSpPr>
          <p:cNvPr id="14"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15"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0091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ree Background Multi-Use Sl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0"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
        <p:nvSpPr>
          <p:cNvPr id="11" name="Content Placeholder 2"/>
          <p:cNvSpPr>
            <a:spLocks noGrp="1"/>
          </p:cNvSpPr>
          <p:nvPr>
            <p:ph idx="1"/>
          </p:nvPr>
        </p:nvSpPr>
        <p:spPr>
          <a:xfrm>
            <a:off x="457200" y="1600201"/>
            <a:ext cx="8229600" cy="3970090"/>
          </a:xfrm>
          <a:prstGeom prst="rect">
            <a:avLst/>
          </a:prstGeom>
        </p:spPr>
        <p:txBody>
          <a:bodyPr>
            <a:normAutofit/>
          </a:bodyPr>
          <a:lstStyle>
            <a:lvl1pPr>
              <a:spcBef>
                <a:spcPts val="600"/>
              </a:spcBef>
              <a:defRPr>
                <a:solidFill>
                  <a:srgbClr val="01528A"/>
                </a:solidFill>
                <a:latin typeface="Arial" pitchFamily="34" charset="0"/>
                <a:cs typeface="Arial" pitchFamily="34" charset="0"/>
              </a:defRPr>
            </a:lvl1pPr>
            <a:lvl2pPr>
              <a:spcBef>
                <a:spcPts val="600"/>
              </a:spcBef>
              <a:defRPr>
                <a:solidFill>
                  <a:srgbClr val="01528A"/>
                </a:solidFill>
                <a:latin typeface="Arial" pitchFamily="34" charset="0"/>
                <a:cs typeface="Arial" pitchFamily="34" charset="0"/>
              </a:defRPr>
            </a:lvl2pPr>
            <a:lvl3pPr>
              <a:spcBef>
                <a:spcPts val="600"/>
              </a:spcBef>
              <a:defRPr>
                <a:solidFill>
                  <a:srgbClr val="01528A"/>
                </a:solidFill>
                <a:latin typeface="Arial" pitchFamily="34" charset="0"/>
                <a:cs typeface="Arial" pitchFamily="34" charset="0"/>
              </a:defRPr>
            </a:lvl3pPr>
            <a:lvl4pPr>
              <a:spcBef>
                <a:spcPts val="600"/>
              </a:spcBef>
              <a:defRPr>
                <a:solidFill>
                  <a:srgbClr val="01528A"/>
                </a:solidFill>
                <a:latin typeface="Arial" pitchFamily="34" charset="0"/>
                <a:cs typeface="Arial" pitchFamily="34" charset="0"/>
              </a:defRPr>
            </a:lvl4pPr>
            <a:lvl5pPr>
              <a:spcBef>
                <a:spcPts val="600"/>
              </a:spcBef>
              <a:defRPr>
                <a:solidFill>
                  <a:srgbClr val="01528A"/>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4599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ree Background Title Slide">
    <p:spTree>
      <p:nvGrpSpPr>
        <p:cNvPr id="1" name=""/>
        <p:cNvGrpSpPr/>
        <p:nvPr/>
      </p:nvGrpSpPr>
      <p:grpSpPr>
        <a:xfrm>
          <a:off x="0" y="0"/>
          <a:ext cx="0" cy="0"/>
          <a:chOff x="0" y="0"/>
          <a:chExt cx="0" cy="0"/>
        </a:xfrm>
      </p:grpSpPr>
      <p:sp>
        <p:nvSpPr>
          <p:cNvPr id="7" name="Title 1"/>
          <p:cNvSpPr>
            <a:spLocks noGrp="1"/>
          </p:cNvSpPr>
          <p:nvPr>
            <p:ph type="title"/>
          </p:nvPr>
        </p:nvSpPr>
        <p:spPr>
          <a:xfrm>
            <a:off x="722313" y="3916216"/>
            <a:ext cx="7772400" cy="1362075"/>
          </a:xfrm>
          <a:prstGeom prst="rect">
            <a:avLst/>
          </a:prstGeom>
        </p:spPr>
        <p:txBody>
          <a:bodyPr anchor="t"/>
          <a:lstStyle>
            <a:lvl1pPr algn="l">
              <a:defRPr sz="4000" b="1" cap="all">
                <a:solidFill>
                  <a:srgbClr val="01528A"/>
                </a:solidFill>
                <a:latin typeface="Arial" pitchFamily="34" charset="0"/>
                <a:cs typeface="Arial" pitchFamily="34" charset="0"/>
              </a:defRPr>
            </a:lvl1pPr>
          </a:lstStyle>
          <a:p>
            <a:r>
              <a:rPr lang="en-US"/>
              <a:t>Click to edit Master title style</a:t>
            </a:r>
          </a:p>
        </p:txBody>
      </p:sp>
      <p:sp>
        <p:nvSpPr>
          <p:cNvPr id="8" name="Text Placeholder 2"/>
          <p:cNvSpPr>
            <a:spLocks noGrp="1"/>
          </p:cNvSpPr>
          <p:nvPr>
            <p:ph type="body" idx="1"/>
          </p:nvPr>
        </p:nvSpPr>
        <p:spPr>
          <a:xfrm>
            <a:off x="722313" y="2416029"/>
            <a:ext cx="7772400" cy="1500187"/>
          </a:xfrm>
          <a:prstGeom prst="rect">
            <a:avLst/>
          </a:prstGeom>
        </p:spPr>
        <p:txBody>
          <a:bodyPr anchor="b"/>
          <a:lstStyle>
            <a:lvl1pPr marL="0" indent="0">
              <a:buNone/>
              <a:defRPr sz="2000">
                <a:solidFill>
                  <a:srgbClr val="01528A"/>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0"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1"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4400418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ree Background Photo Slide">
    <p:spTree>
      <p:nvGrpSpPr>
        <p:cNvPr id="1" name=""/>
        <p:cNvGrpSpPr/>
        <p:nvPr/>
      </p:nvGrpSpPr>
      <p:grpSpPr>
        <a:xfrm>
          <a:off x="0" y="0"/>
          <a:ext cx="0" cy="0"/>
          <a:chOff x="0" y="0"/>
          <a:chExt cx="0" cy="0"/>
        </a:xfrm>
      </p:grpSpPr>
      <p:sp>
        <p:nvSpPr>
          <p:cNvPr id="8"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9"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2"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3"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Tree>
    <p:extLst>
      <p:ext uri="{BB962C8B-B14F-4D97-AF65-F5344CB8AC3E}">
        <p14:creationId xmlns:p14="http://schemas.microsoft.com/office/powerpoint/2010/main" val="2649019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ree Background Side by Side">
    <p:spTree>
      <p:nvGrpSpPr>
        <p:cNvPr id="1" name=""/>
        <p:cNvGrpSpPr/>
        <p:nvPr/>
      </p:nvGrpSpPr>
      <p:grpSpPr>
        <a:xfrm>
          <a:off x="0" y="0"/>
          <a:ext cx="0" cy="0"/>
          <a:chOff x="0" y="0"/>
          <a:chExt cx="0" cy="0"/>
        </a:xfrm>
      </p:grpSpPr>
      <p:sp>
        <p:nvSpPr>
          <p:cNvPr id="12" name="Content Placeholder 2"/>
          <p:cNvSpPr>
            <a:spLocks noGrp="1"/>
          </p:cNvSpPr>
          <p:nvPr>
            <p:ph sz="half" idx="1"/>
          </p:nvPr>
        </p:nvSpPr>
        <p:spPr>
          <a:xfrm>
            <a:off x="457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p:cNvSpPr>
            <a:spLocks noGrp="1"/>
          </p:cNvSpPr>
          <p:nvPr>
            <p:ph sz="half" idx="2"/>
          </p:nvPr>
        </p:nvSpPr>
        <p:spPr>
          <a:xfrm>
            <a:off x="4648200" y="1600201"/>
            <a:ext cx="4038600" cy="3970090"/>
          </a:xfrm>
          <a:prstGeom prst="rect">
            <a:avLst/>
          </a:prstGeom>
        </p:spPr>
        <p:txBody>
          <a:bodyPr/>
          <a:lstStyle>
            <a:lvl1pPr>
              <a:defRPr sz="2800">
                <a:solidFill>
                  <a:srgbClr val="01528A"/>
                </a:solidFill>
                <a:latin typeface="Arial" pitchFamily="34" charset="0"/>
                <a:cs typeface="Arial" pitchFamily="34" charset="0"/>
              </a:defRPr>
            </a:lvl1pPr>
            <a:lvl2pPr>
              <a:defRPr sz="2400">
                <a:solidFill>
                  <a:srgbClr val="01528A"/>
                </a:solidFill>
                <a:latin typeface="Arial" pitchFamily="34" charset="0"/>
                <a:cs typeface="Arial" pitchFamily="34" charset="0"/>
              </a:defRPr>
            </a:lvl2pPr>
            <a:lvl3pPr>
              <a:defRPr sz="2000">
                <a:solidFill>
                  <a:srgbClr val="01528A"/>
                </a:solidFill>
                <a:latin typeface="Arial" pitchFamily="34" charset="0"/>
                <a:cs typeface="Arial" pitchFamily="34" charset="0"/>
              </a:defRPr>
            </a:lvl3pPr>
            <a:lvl4pPr>
              <a:defRPr sz="1800">
                <a:solidFill>
                  <a:srgbClr val="01528A"/>
                </a:solidFill>
                <a:latin typeface="Arial" pitchFamily="34" charset="0"/>
                <a:cs typeface="Arial" pitchFamily="34" charset="0"/>
              </a:defRPr>
            </a:lvl4pPr>
            <a:lvl5pPr>
              <a:defRPr sz="1800">
                <a:solidFill>
                  <a:srgbClr val="01528A"/>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6"/>
          <p:cNvSpPr>
            <a:spLocks noGrp="1"/>
          </p:cNvSpPr>
          <p:nvPr>
            <p:ph type="dt" sz="half" idx="10"/>
          </p:nvPr>
        </p:nvSpPr>
        <p:spPr>
          <a:xfrm>
            <a:off x="457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October 23, 2014</a:t>
            </a:r>
          </a:p>
        </p:txBody>
      </p:sp>
      <p:sp>
        <p:nvSpPr>
          <p:cNvPr id="15" name="Footer Placeholder 7"/>
          <p:cNvSpPr>
            <a:spLocks noGrp="1"/>
          </p:cNvSpPr>
          <p:nvPr>
            <p:ph type="ftr" sz="quarter" idx="11"/>
          </p:nvPr>
        </p:nvSpPr>
        <p:spPr>
          <a:xfrm>
            <a:off x="3124200" y="6356350"/>
            <a:ext cx="2895600" cy="365125"/>
          </a:xfrm>
          <a:prstGeom prst="rect">
            <a:avLst/>
          </a:prstGeom>
        </p:spPr>
        <p:txBody>
          <a:bodyPr/>
          <a:lstStyle>
            <a:lvl1pPr>
              <a:defRPr sz="1000">
                <a:solidFill>
                  <a:srgbClr val="01528A"/>
                </a:solidFill>
                <a:latin typeface="Arial" pitchFamily="34" charset="0"/>
                <a:cs typeface="Arial" pitchFamily="34" charset="0"/>
              </a:defRPr>
            </a:lvl1pPr>
          </a:lstStyle>
          <a:p>
            <a:r>
              <a:rPr lang="en-US"/>
              <a:t>First Choice Health Board of Directors</a:t>
            </a:r>
          </a:p>
        </p:txBody>
      </p:sp>
      <p:sp>
        <p:nvSpPr>
          <p:cNvPr id="18" name="Slide Number Placeholder 8"/>
          <p:cNvSpPr>
            <a:spLocks noGrp="1"/>
          </p:cNvSpPr>
          <p:nvPr>
            <p:ph type="sldNum" sz="quarter" idx="12"/>
          </p:nvPr>
        </p:nvSpPr>
        <p:spPr>
          <a:xfrm>
            <a:off x="6553200" y="6356350"/>
            <a:ext cx="2133600" cy="365125"/>
          </a:xfrm>
          <a:prstGeom prst="rect">
            <a:avLst/>
          </a:prstGeom>
        </p:spPr>
        <p:txBody>
          <a:bodyPr/>
          <a:lstStyle>
            <a:lvl1pPr>
              <a:defRPr sz="1000">
                <a:solidFill>
                  <a:srgbClr val="01528A"/>
                </a:solidFill>
                <a:latin typeface="Arial" pitchFamily="34" charset="0"/>
                <a:cs typeface="Arial" pitchFamily="34" charset="0"/>
              </a:defRPr>
            </a:lvl1pPr>
          </a:lstStyle>
          <a:p>
            <a:fld id="{0F87E260-123F-514F-A997-4E11C4869E06}" type="slidenum">
              <a:rPr lang="en-US" smtClean="0"/>
              <a:pPr/>
              <a:t>‹#›</a:t>
            </a:fld>
            <a:endParaRPr lang="en-US"/>
          </a:p>
        </p:txBody>
      </p:sp>
      <p:sp>
        <p:nvSpPr>
          <p:cNvPr id="19"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8540096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5068" y="4865614"/>
            <a:ext cx="6757332" cy="1333849"/>
          </a:xfrm>
          <a:prstGeom prst="rect">
            <a:avLst/>
          </a:prstGeom>
        </p:spPr>
        <p:txBody>
          <a:bodyPr/>
          <a:lstStyle>
            <a:lvl1pPr marL="0" indent="0" algn="l">
              <a:buNone/>
              <a:defRPr sz="2000">
                <a:solidFill>
                  <a:srgbClr val="01528A"/>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931760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Just Logos Photo">
    <p:spTree>
      <p:nvGrpSpPr>
        <p:cNvPr id="1" name=""/>
        <p:cNvGrpSpPr/>
        <p:nvPr/>
      </p:nvGrpSpPr>
      <p:grpSpPr>
        <a:xfrm>
          <a:off x="0" y="0"/>
          <a:ext cx="0" cy="0"/>
          <a:chOff x="0" y="0"/>
          <a:chExt cx="0" cy="0"/>
        </a:xfrm>
      </p:grpSpPr>
      <p:sp>
        <p:nvSpPr>
          <p:cNvPr id="14" name="Title 1"/>
          <p:cNvSpPr>
            <a:spLocks noGrp="1"/>
          </p:cNvSpPr>
          <p:nvPr>
            <p:ph type="title"/>
          </p:nvPr>
        </p:nvSpPr>
        <p:spPr>
          <a:xfrm>
            <a:off x="1792288" y="4431484"/>
            <a:ext cx="5486400" cy="566738"/>
          </a:xfrm>
          <a:prstGeom prst="rect">
            <a:avLst/>
          </a:prstGeom>
        </p:spPr>
        <p:txBody>
          <a:bodyPr anchor="b"/>
          <a:lstStyle>
            <a:lvl1pPr algn="l">
              <a:defRPr sz="2000" b="1">
                <a:solidFill>
                  <a:srgbClr val="01528A"/>
                </a:solidFill>
                <a:latin typeface="Arial" pitchFamily="34" charset="0"/>
                <a:cs typeface="Arial" pitchFamily="34" charset="0"/>
              </a:defRPr>
            </a:lvl1pPr>
          </a:lstStyle>
          <a:p>
            <a:r>
              <a:rPr lang="en-US"/>
              <a:t>Click to edit Master title style</a:t>
            </a:r>
          </a:p>
        </p:txBody>
      </p:sp>
      <p:sp>
        <p:nvSpPr>
          <p:cNvPr id="15" name="Picture Placeholder 2"/>
          <p:cNvSpPr>
            <a:spLocks noGrp="1"/>
          </p:cNvSpPr>
          <p:nvPr>
            <p:ph type="pic" idx="1"/>
          </p:nvPr>
        </p:nvSpPr>
        <p:spPr>
          <a:xfrm>
            <a:off x="1792288" y="612775"/>
            <a:ext cx="5486400" cy="3724333"/>
          </a:xfrm>
          <a:prstGeom prst="rect">
            <a:avLst/>
          </a:prstGeom>
        </p:spPr>
        <p:txBody>
          <a:bodyPr/>
          <a:lstStyle>
            <a:lvl1pPr marL="0" indent="0">
              <a:buNone/>
              <a:defRPr sz="3200">
                <a:solidFill>
                  <a:srgbClr val="01528A"/>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6" name="Text Placeholder 3"/>
          <p:cNvSpPr>
            <a:spLocks noGrp="1"/>
          </p:cNvSpPr>
          <p:nvPr>
            <p:ph type="body" sz="half" idx="2"/>
          </p:nvPr>
        </p:nvSpPr>
        <p:spPr>
          <a:xfrm>
            <a:off x="1792288" y="4998222"/>
            <a:ext cx="5486400" cy="647569"/>
          </a:xfrm>
          <a:prstGeom prst="rect">
            <a:avLst/>
          </a:prstGeom>
        </p:spPr>
        <p:txBody>
          <a:bodyPr/>
          <a:lstStyle>
            <a:lvl1pPr marL="0" indent="0">
              <a:buNone/>
              <a:defRPr sz="1400">
                <a:solidFill>
                  <a:srgbClr val="01528A"/>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358180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Just Logos Side by S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199" y="1594767"/>
            <a:ext cx="3868286"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457200" y="2098590"/>
            <a:ext cx="3868285"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1"/>
          </p:nvPr>
        </p:nvSpPr>
        <p:spPr>
          <a:xfrm>
            <a:off x="4490720" y="1594767"/>
            <a:ext cx="4064001"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2"/>
          </p:nvPr>
        </p:nvSpPr>
        <p:spPr>
          <a:xfrm>
            <a:off x="4490721" y="2098590"/>
            <a:ext cx="4064000"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14043821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EECE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Autofit/>
          </a:bodyPr>
          <a:lstStyle>
            <a:lvl1pPr>
              <a:defRPr sz="5400" i="1">
                <a:solidFill>
                  <a:srgbClr val="493558"/>
                </a:solidFill>
                <a:effectLst>
                  <a:outerShdw blurRad="38100" dist="38100" dir="2700000" algn="tl">
                    <a:srgbClr val="000000">
                      <a:alpha val="43137"/>
                    </a:srgbClr>
                  </a:outerShdw>
                </a:effectLst>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371600" y="4318000"/>
            <a:ext cx="6400800" cy="1752600"/>
          </a:xfrm>
        </p:spPr>
        <p:txBody>
          <a:bodyPr/>
          <a:lstStyle>
            <a:lvl1pPr marL="0" indent="0" algn="ctr">
              <a:buNone/>
              <a:defRPr>
                <a:solidFill>
                  <a:srgbClr val="66497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87262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93558"/>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650280" y="638618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6667063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EEECE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6549" y="1878015"/>
            <a:ext cx="5618163"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2876550" y="3906840"/>
            <a:ext cx="561816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4"/>
          </p:nvPr>
        </p:nvSpPr>
        <p:spPr>
          <a:xfrm>
            <a:off x="4687215" y="638618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4505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Just Logos Side by Side">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199" y="1594767"/>
            <a:ext cx="3868286"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3"/>
          <p:cNvSpPr>
            <a:spLocks noGrp="1"/>
          </p:cNvSpPr>
          <p:nvPr>
            <p:ph sz="half" idx="2"/>
          </p:nvPr>
        </p:nvSpPr>
        <p:spPr>
          <a:xfrm>
            <a:off x="457200" y="2098590"/>
            <a:ext cx="3868285"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
          <p:cNvSpPr>
            <a:spLocks noGrp="1"/>
          </p:cNvSpPr>
          <p:nvPr>
            <p:ph type="body" idx="11"/>
          </p:nvPr>
        </p:nvSpPr>
        <p:spPr>
          <a:xfrm>
            <a:off x="4490720" y="1594767"/>
            <a:ext cx="4064001" cy="503822"/>
          </a:xfrm>
          <a:prstGeom prst="rect">
            <a:avLst/>
          </a:prstGeom>
        </p:spPr>
        <p:txBody>
          <a:bodyPr anchor="b"/>
          <a:lstStyle>
            <a:lvl1pPr marL="0" indent="0">
              <a:buNone/>
              <a:defRPr sz="2000" b="1">
                <a:solidFill>
                  <a:srgbClr val="01528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7" name="Content Placeholder 3"/>
          <p:cNvSpPr>
            <a:spLocks noGrp="1"/>
          </p:cNvSpPr>
          <p:nvPr>
            <p:ph sz="half" idx="12"/>
          </p:nvPr>
        </p:nvSpPr>
        <p:spPr>
          <a:xfrm>
            <a:off x="4490721" y="2098590"/>
            <a:ext cx="4064000" cy="3496868"/>
          </a:xfrm>
          <a:prstGeom prst="rect">
            <a:avLst/>
          </a:prstGeom>
        </p:spPr>
        <p:txBody>
          <a:bodyPr/>
          <a:lstStyle>
            <a:lvl1pPr>
              <a:defRPr sz="2400">
                <a:solidFill>
                  <a:srgbClr val="01528A"/>
                </a:solidFill>
                <a:latin typeface="Arial" pitchFamily="34" charset="0"/>
                <a:cs typeface="Arial" pitchFamily="34" charset="0"/>
              </a:defRPr>
            </a:lvl1pPr>
            <a:lvl2pPr>
              <a:defRPr sz="2000">
                <a:solidFill>
                  <a:srgbClr val="01528A"/>
                </a:solidFill>
                <a:latin typeface="Arial" pitchFamily="34" charset="0"/>
                <a:cs typeface="Arial" pitchFamily="34" charset="0"/>
              </a:defRPr>
            </a:lvl2pPr>
            <a:lvl3pPr>
              <a:defRPr sz="1800">
                <a:solidFill>
                  <a:srgbClr val="01528A"/>
                </a:solidFill>
                <a:latin typeface="Arial" pitchFamily="34" charset="0"/>
                <a:cs typeface="Arial" pitchFamily="34" charset="0"/>
              </a:defRPr>
            </a:lvl3pPr>
            <a:lvl4pPr>
              <a:defRPr sz="1600">
                <a:solidFill>
                  <a:srgbClr val="01528A"/>
                </a:solidFill>
                <a:latin typeface="Arial" pitchFamily="34" charset="0"/>
                <a:cs typeface="Arial" pitchFamily="34" charset="0"/>
              </a:defRPr>
            </a:lvl4pPr>
            <a:lvl5pPr>
              <a:defRPr sz="1600">
                <a:solidFill>
                  <a:srgbClr val="01528A"/>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457200" y="274638"/>
            <a:ext cx="8229600" cy="1143000"/>
          </a:xfrm>
          <a:prstGeom prst="rect">
            <a:avLst/>
          </a:prstGeom>
        </p:spPr>
        <p:txBody>
          <a:bodyPr anchor="ctr" anchorCtr="0">
            <a:normAutofit/>
          </a:bodyPr>
          <a:lstStyle>
            <a:lvl1pPr algn="l">
              <a:defRPr>
                <a:solidFill>
                  <a:srgbClr val="01528A"/>
                </a:solidFill>
                <a:latin typeface="Garamond" pitchFamily="18" charset="0"/>
              </a:defRPr>
            </a:lvl1pPr>
          </a:lstStyle>
          <a:p>
            <a:r>
              <a:rPr lang="en-US" dirty="0"/>
              <a:t>Click to edit Master title style</a:t>
            </a:r>
          </a:p>
        </p:txBody>
      </p:sp>
    </p:spTree>
    <p:extLst>
      <p:ext uri="{BB962C8B-B14F-4D97-AF65-F5344CB8AC3E}">
        <p14:creationId xmlns:p14="http://schemas.microsoft.com/office/powerpoint/2010/main" val="39133506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535065" y="646299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6841658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0"/>
          </p:nvPr>
        </p:nvSpPr>
        <p:spPr>
          <a:xfrm>
            <a:off x="3496660" y="6347782"/>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3102575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5"/>
          <p:cNvSpPr>
            <a:spLocks noGrp="1"/>
          </p:cNvSpPr>
          <p:nvPr>
            <p:ph type="sldNum" sz="quarter" idx="4"/>
          </p:nvPr>
        </p:nvSpPr>
        <p:spPr>
          <a:xfrm>
            <a:off x="3650280" y="638618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9305622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2"/>
            <a:ext cx="2895600" cy="365125"/>
          </a:xfrm>
          <a:prstGeom prst="rect">
            <a:avLst/>
          </a:prstGeo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123252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50280" y="638618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255169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5"/>
          <p:cNvSpPr>
            <a:spLocks noGrp="1"/>
          </p:cNvSpPr>
          <p:nvPr>
            <p:ph type="sldNum" sz="quarter" idx="4"/>
          </p:nvPr>
        </p:nvSpPr>
        <p:spPr>
          <a:xfrm>
            <a:off x="3650280" y="638618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0866001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93558"/>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650280" y="638618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3626384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6"/>
          <p:cNvSpPr>
            <a:spLocks noGrp="1"/>
          </p:cNvSpPr>
          <p:nvPr>
            <p:ph type="sldNum" sz="quarter" idx="12"/>
          </p:nvPr>
        </p:nvSpPr>
        <p:spPr>
          <a:xfrm>
            <a:off x="4468376" y="6501400"/>
            <a:ext cx="410865" cy="230430"/>
          </a:xfrm>
          <a:prstGeom prst="rect">
            <a:avLst/>
          </a:prstGeom>
        </p:spPr>
        <p:txBody>
          <a:bodyPr/>
          <a:lstStyle/>
          <a:p>
            <a:fld id="{FED430F7-D170-3641-967D-246EEA955E38}"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580767412"/>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F0B007-4914-42CE-8224-7293EA9A6DA1}"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41501459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0B007-4914-42CE-8224-7293EA9A6DA1}"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373884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6"/>
          <p:cNvSpPr>
            <a:spLocks noGrp="1"/>
          </p:cNvSpPr>
          <p:nvPr>
            <p:ph type="sldNum" sz="quarter" idx="12"/>
          </p:nvPr>
        </p:nvSpPr>
        <p:spPr>
          <a:xfrm>
            <a:off x="4468375" y="6501400"/>
            <a:ext cx="410865" cy="230430"/>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ED430F7-D170-3641-967D-246EEA955E3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23322929"/>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F0B007-4914-42CE-8224-7293EA9A6DA1}"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30755713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F0B007-4914-42CE-8224-7293EA9A6DA1}" type="datetimeFigureOut">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1067288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F0B007-4914-42CE-8224-7293EA9A6DA1}" type="datetimeFigureOut">
              <a:rPr lang="en-US" smtClean="0"/>
              <a:t>10/3/2018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32800362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F0B007-4914-42CE-8224-7293EA9A6DA1}" type="datetimeFigureOut">
              <a:rPr lang="en-US" smtClean="0"/>
              <a:t>10/3/2018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13808886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0B007-4914-42CE-8224-7293EA9A6DA1}" type="datetimeFigureOut">
              <a:rPr lang="en-US" smtClean="0"/>
              <a:t>10/3/2018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26339050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F0B007-4914-42CE-8224-7293EA9A6DA1}" type="datetimeFigureOut">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1386786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F0B007-4914-42CE-8224-7293EA9A6DA1}" type="datetimeFigureOut">
              <a:rPr lang="en-US" smtClean="0"/>
              <a:t>10/3/2018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2363456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0B007-4914-42CE-8224-7293EA9A6DA1}"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22818290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0B007-4914-42CE-8224-7293EA9A6DA1}" type="datetimeFigureOut">
              <a:rPr lang="en-US" smtClean="0"/>
              <a:t>10/3/2018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2D16AA-7BD7-4EE3-A928-600EBB757A01}" type="slidenum">
              <a:rPr lang="en-US" smtClean="0"/>
              <a:t>‹#›</a:t>
            </a:fld>
            <a:endParaRPr lang="en-US"/>
          </a:p>
        </p:txBody>
      </p:sp>
    </p:spTree>
    <p:extLst>
      <p:ext uri="{BB962C8B-B14F-4D97-AF65-F5344CB8AC3E}">
        <p14:creationId xmlns:p14="http://schemas.microsoft.com/office/powerpoint/2010/main" val="193824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45653" y="2631055"/>
            <a:ext cx="6497728" cy="666530"/>
          </a:xfrm>
          <a:prstGeom prst="rect">
            <a:avLst/>
          </a:prstGeom>
        </p:spPr>
        <p:txBody>
          <a:bodyPr anchor="b" anchorCtr="0"/>
          <a:lstStyle>
            <a:lvl1pPr algn="l">
              <a:lnSpc>
                <a:spcPts val="3900"/>
              </a:lnSpc>
              <a:defRPr sz="3300" b="1" i="0" spc="-41">
                <a:solidFill>
                  <a:schemeClr val="bg1"/>
                </a:solidFill>
                <a:latin typeface="Arial"/>
                <a:cs typeface="Arial"/>
              </a:defRPr>
            </a:lvl1pPr>
          </a:lstStyle>
          <a:p>
            <a:r>
              <a:rPr lang="en-US" dirty="0"/>
              <a:t>Click to edit Section Title</a:t>
            </a:r>
          </a:p>
        </p:txBody>
      </p:sp>
      <p:sp>
        <p:nvSpPr>
          <p:cNvPr id="6" name="Subtitle 2"/>
          <p:cNvSpPr>
            <a:spLocks noGrp="1"/>
          </p:cNvSpPr>
          <p:nvPr>
            <p:ph type="subTitle" idx="1" hasCustomPrompt="1"/>
          </p:nvPr>
        </p:nvSpPr>
        <p:spPr>
          <a:xfrm>
            <a:off x="741681" y="3741934"/>
            <a:ext cx="6762484" cy="1127959"/>
          </a:xfrm>
          <a:prstGeom prst="rect">
            <a:avLst/>
          </a:prstGeom>
        </p:spPr>
        <p:txBody>
          <a:bodyPr/>
          <a:lstStyle>
            <a:lvl1pPr marL="0" indent="0" algn="l">
              <a:lnSpc>
                <a:spcPts val="2700"/>
              </a:lnSpc>
              <a:spcBef>
                <a:spcPts val="0"/>
              </a:spcBef>
              <a:buNone/>
              <a:defRPr sz="2400" b="0" i="0" baseline="0">
                <a:solidFill>
                  <a:schemeClr val="bg1"/>
                </a:solidFill>
                <a:latin typeface="Arial"/>
                <a:cs typeface="Arial"/>
              </a:defRPr>
            </a:lvl1pPr>
            <a:lvl2pPr marL="457177" indent="0" algn="ctr">
              <a:buNone/>
              <a:defRPr>
                <a:solidFill>
                  <a:schemeClr val="tx1">
                    <a:tint val="75000"/>
                  </a:schemeClr>
                </a:solidFill>
              </a:defRPr>
            </a:lvl2pPr>
            <a:lvl3pPr marL="914354" indent="0" algn="ctr">
              <a:buNone/>
              <a:defRPr>
                <a:solidFill>
                  <a:schemeClr val="tx1">
                    <a:tint val="75000"/>
                  </a:schemeClr>
                </a:solidFill>
              </a:defRPr>
            </a:lvl3pPr>
            <a:lvl4pPr marL="1371531"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7" indent="0" algn="ctr">
              <a:buNone/>
              <a:defRPr>
                <a:solidFill>
                  <a:schemeClr val="tx1">
                    <a:tint val="75000"/>
                  </a:schemeClr>
                </a:solidFill>
              </a:defRPr>
            </a:lvl9pPr>
          </a:lstStyle>
          <a:p>
            <a:r>
              <a:rPr lang="en-US" dirty="0"/>
              <a:t>Click to add additional subtext if needed</a:t>
            </a:r>
          </a:p>
        </p:txBody>
      </p:sp>
    </p:spTree>
    <p:extLst>
      <p:ext uri="{BB962C8B-B14F-4D97-AF65-F5344CB8AC3E}">
        <p14:creationId xmlns:p14="http://schemas.microsoft.com/office/powerpoint/2010/main" val="40999288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2.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10.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1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image" Target="../media/image4.pn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image" Target="../media/image3.png"/><Relationship Id="rId5" Type="http://schemas.openxmlformats.org/officeDocument/2006/relationships/slideLayout" Target="../slideLayouts/slideLayout74.xml"/><Relationship Id="rId10" Type="http://schemas.openxmlformats.org/officeDocument/2006/relationships/image" Target="../media/image2.jpeg"/><Relationship Id="rId4" Type="http://schemas.openxmlformats.org/officeDocument/2006/relationships/slideLayout" Target="../slideLayouts/slideLayout73.xml"/><Relationship Id="rId9" Type="http://schemas.openxmlformats.org/officeDocument/2006/relationships/tags" Target="../tags/tag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5.xml"/><Relationship Id="rId1" Type="http://schemas.openxmlformats.org/officeDocument/2006/relationships/slideLayout" Target="../slideLayouts/slideLayout9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12.jpe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theme" Target="../theme/theme16.xml"/><Relationship Id="rId5" Type="http://schemas.openxmlformats.org/officeDocument/2006/relationships/slideLayout" Target="../slideLayouts/slideLayout104.xml"/><Relationship Id="rId4" Type="http://schemas.openxmlformats.org/officeDocument/2006/relationships/slideLayout" Target="../slideLayouts/slideLayout10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3.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image" Target="../media/image2.jpe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ags" Target="../tags/tag18.xml"/><Relationship Id="rId5" Type="http://schemas.openxmlformats.org/officeDocument/2006/relationships/slideLayout" Target="../slideLayouts/slideLayout109.xml"/><Relationship Id="rId10" Type="http://schemas.openxmlformats.org/officeDocument/2006/relationships/theme" Target="../theme/theme17.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8.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15.jpg"/><Relationship Id="rId5" Type="http://schemas.openxmlformats.org/officeDocument/2006/relationships/slideLayout" Target="../slideLayouts/slideLayout129.xml"/><Relationship Id="rId10" Type="http://schemas.openxmlformats.org/officeDocument/2006/relationships/theme" Target="../theme/theme19.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jpeg"/><Relationship Id="rId5" Type="http://schemas.openxmlformats.org/officeDocument/2006/relationships/slideLayout" Target="../slideLayouts/slideLayout6.xml"/><Relationship Id="rId10" Type="http://schemas.openxmlformats.org/officeDocument/2006/relationships/tags" Target="../tags/tag3.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image" Target="../media/image15.jpg"/><Relationship Id="rId5" Type="http://schemas.openxmlformats.org/officeDocument/2006/relationships/slideLayout" Target="../slideLayouts/slideLayout138.xml"/><Relationship Id="rId10" Type="http://schemas.openxmlformats.org/officeDocument/2006/relationships/theme" Target="../theme/theme20.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ags" Target="../tags/tag4.xml"/><Relationship Id="rId5" Type="http://schemas.openxmlformats.org/officeDocument/2006/relationships/slideLayout" Target="../slideLayouts/slideLayout14.xml"/><Relationship Id="rId10" Type="http://schemas.openxmlformats.org/officeDocument/2006/relationships/theme" Target="../theme/theme3.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ags" Target="../tags/tag6.xml"/><Relationship Id="rId3" Type="http://schemas.openxmlformats.org/officeDocument/2006/relationships/slideLayout" Target="../slideLayouts/slideLayout21.xml"/><Relationship Id="rId21" Type="http://schemas.openxmlformats.org/officeDocument/2006/relationships/image" Target="../media/image4.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jpe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tags" Target="../tags/tag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image" Target="../media/image4.png"/><Relationship Id="rId4" Type="http://schemas.openxmlformats.org/officeDocument/2006/relationships/slideLayout" Target="../slideLayouts/slideLayout38.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tags" Target="../tags/tag1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image" Target="../media/image2.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ags" Target="../tags/tag14.xml"/><Relationship Id="rId5" Type="http://schemas.openxmlformats.org/officeDocument/2006/relationships/theme" Target="../theme/theme7.xml"/><Relationship Id="rId4" Type="http://schemas.openxmlformats.org/officeDocument/2006/relationships/slideLayout" Target="../slideLayouts/slideLayout48.xml"/><Relationship Id="rId9"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3.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ags" Target="../tags/tag16.xml"/><Relationship Id="rId5" Type="http://schemas.openxmlformats.org/officeDocument/2006/relationships/theme" Target="../theme/theme8.xml"/><Relationship Id="rId4"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9.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76201"/>
      </p:ext>
    </p:extLst>
  </p:cSld>
  <p:clrMap bg1="lt1" tx1="dk1" bg2="lt2" tx2="dk2" accent1="accent1" accent2="accent2" accent3="accent3" accent4="accent4" accent5="accent5" accent6="accent6" hlink="hlink" folHlink="folHlink"/>
  <p:sldLayoutIdLst>
    <p:sldLayoutId id="2147483719"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ChoosingWisely_content1.jpg"/>
          <p:cNvPicPr>
            <a:picLocks noChangeAspect="1"/>
          </p:cNvPicPr>
          <p:nvPr userDrawn="1"/>
        </p:nvPicPr>
        <p:blipFill rotWithShape="1">
          <a:blip r:embed="rId7">
            <a:extLst>
              <a:ext uri="{28A0092B-C50C-407E-A947-70E740481C1C}">
                <a14:useLocalDpi xmlns:a14="http://schemas.microsoft.com/office/drawing/2010/main" val="0"/>
              </a:ext>
            </a:extLst>
          </a:blip>
          <a:srcRect t="85850"/>
          <a:stretch/>
        </p:blipFill>
        <p:spPr>
          <a:xfrm>
            <a:off x="0" y="5887598"/>
            <a:ext cx="9144000" cy="970402"/>
          </a:xfrm>
          <a:prstGeom prst="rect">
            <a:avLst/>
          </a:prstGeom>
        </p:spPr>
      </p:pic>
    </p:spTree>
    <p:extLst>
      <p:ext uri="{BB962C8B-B14F-4D97-AF65-F5344CB8AC3E}">
        <p14:creationId xmlns:p14="http://schemas.microsoft.com/office/powerpoint/2010/main" val="125724260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10/3/2018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47203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stretch>
            <a:fillRect/>
          </a:stretch>
        </a:blipFill>
        <a:effectLst/>
      </p:bgPr>
    </p:bg>
    <p:spTree>
      <p:nvGrpSpPr>
        <p:cNvPr id="1" name=""/>
        <p:cNvGrpSpPr/>
        <p:nvPr/>
      </p:nvGrpSpPr>
      <p:grpSpPr>
        <a:xfrm>
          <a:off x="0" y="0"/>
          <a:ext cx="0" cy="0"/>
          <a:chOff x="0" y="0"/>
          <a:chExt cx="0" cy="0"/>
        </a:xfrm>
      </p:grpSpPr>
      <p:pic>
        <p:nvPicPr>
          <p:cNvPr id="12" name="Picture 11" descr="HonoringChoiceslogoandtree.psd"/>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13" name="Picture 12" descr="initiativeincolor.ps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9"/>
    </p:custDataLst>
    <p:extLst>
      <p:ext uri="{BB962C8B-B14F-4D97-AF65-F5344CB8AC3E}">
        <p14:creationId xmlns:p14="http://schemas.microsoft.com/office/powerpoint/2010/main" val="2974867320"/>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650280" y="6386187"/>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53140043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algn="ctr" defTabSz="457200" rtl="0" eaLnBrk="1" latinLnBrk="0" hangingPunct="1">
        <a:spcBef>
          <a:spcPct val="0"/>
        </a:spcBef>
        <a:buNone/>
        <a:defRPr sz="4400" kern="1200">
          <a:solidFill>
            <a:srgbClr val="4935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0B007-4914-42CE-8224-7293EA9A6DA1}" type="datetimeFigureOut">
              <a:rPr lang="en-US" smtClean="0"/>
              <a:t>10/3/2018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D16AA-7BD7-4EE3-A928-600EBB757A01}" type="slidenum">
              <a:rPr lang="en-US" smtClean="0"/>
              <a:t>‹#›</a:t>
            </a:fld>
            <a:endParaRPr lang="en-US"/>
          </a:p>
        </p:txBody>
      </p:sp>
    </p:spTree>
    <p:extLst>
      <p:ext uri="{BB962C8B-B14F-4D97-AF65-F5344CB8AC3E}">
        <p14:creationId xmlns:p14="http://schemas.microsoft.com/office/powerpoint/2010/main" val="10069566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ChoosingWisely_section.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7294924"/>
      </p:ext>
    </p:extLst>
  </p:cSld>
  <p:clrMap bg1="lt1" tx1="dk1" bg2="lt2" tx2="dk2" accent1="accent1" accent2="accent2" accent3="accent3" accent4="accent4" accent5="accent5" accent6="accent6" hlink="hlink" folHlink="folHlink"/>
  <p:sldLayoutIdLst>
    <p:sldLayoutId id="2147483893" r:id="rId1"/>
  </p:sldLayoutIdLs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ChoosingWisely_content1.jpg"/>
          <p:cNvPicPr>
            <a:picLocks noChangeAspect="1"/>
          </p:cNvPicPr>
          <p:nvPr userDrawn="1"/>
        </p:nvPicPr>
        <p:blipFill rotWithShape="1">
          <a:blip r:embed="rId7">
            <a:extLst>
              <a:ext uri="{28A0092B-C50C-407E-A947-70E740481C1C}">
                <a14:useLocalDpi xmlns:a14="http://schemas.microsoft.com/office/drawing/2010/main" val="0"/>
              </a:ext>
            </a:extLst>
          </a:blip>
          <a:srcRect t="85850"/>
          <a:stretch/>
        </p:blipFill>
        <p:spPr>
          <a:xfrm>
            <a:off x="0" y="5887598"/>
            <a:ext cx="9144000" cy="970402"/>
          </a:xfrm>
          <a:prstGeom prst="rect">
            <a:avLst/>
          </a:prstGeom>
        </p:spPr>
      </p:pic>
    </p:spTree>
    <p:extLst>
      <p:ext uri="{BB962C8B-B14F-4D97-AF65-F5344CB8AC3E}">
        <p14:creationId xmlns:p14="http://schemas.microsoft.com/office/powerpoint/2010/main" val="144783512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Ls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7"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1"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6"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1" kern="1200">
          <a:solidFill>
            <a:schemeClr val="tx1"/>
          </a:solidFill>
          <a:latin typeface="+mn-lt"/>
          <a:ea typeface="+mn-ea"/>
          <a:cs typeface="+mn-cs"/>
        </a:defRPr>
      </a:lvl1pPr>
      <a:lvl2pPr marL="457177" algn="l" defTabSz="457177" rtl="0" eaLnBrk="1" latinLnBrk="0" hangingPunct="1">
        <a:defRPr sz="1801" kern="1200">
          <a:solidFill>
            <a:schemeClr val="tx1"/>
          </a:solidFill>
          <a:latin typeface="+mn-lt"/>
          <a:ea typeface="+mn-ea"/>
          <a:cs typeface="+mn-cs"/>
        </a:defRPr>
      </a:lvl2pPr>
      <a:lvl3pPr marL="914354" algn="l" defTabSz="457177" rtl="0" eaLnBrk="1" latinLnBrk="0" hangingPunct="1">
        <a:defRPr sz="1801" kern="1200">
          <a:solidFill>
            <a:schemeClr val="tx1"/>
          </a:solidFill>
          <a:latin typeface="+mn-lt"/>
          <a:ea typeface="+mn-ea"/>
          <a:cs typeface="+mn-cs"/>
        </a:defRPr>
      </a:lvl3pPr>
      <a:lvl4pPr marL="1371531" algn="l" defTabSz="457177" rtl="0" eaLnBrk="1" latinLnBrk="0" hangingPunct="1">
        <a:defRPr sz="1801" kern="1200">
          <a:solidFill>
            <a:schemeClr val="tx1"/>
          </a:solidFill>
          <a:latin typeface="+mn-lt"/>
          <a:ea typeface="+mn-ea"/>
          <a:cs typeface="+mn-cs"/>
        </a:defRPr>
      </a:lvl4pPr>
      <a:lvl5pPr marL="1828709" algn="l" defTabSz="457177" rtl="0" eaLnBrk="1" latinLnBrk="0" hangingPunct="1">
        <a:defRPr sz="1801" kern="1200">
          <a:solidFill>
            <a:schemeClr val="tx1"/>
          </a:solidFill>
          <a:latin typeface="+mn-lt"/>
          <a:ea typeface="+mn-ea"/>
          <a:cs typeface="+mn-cs"/>
        </a:defRPr>
      </a:lvl5pPr>
      <a:lvl6pPr marL="2285886" algn="l" defTabSz="457177" rtl="0" eaLnBrk="1" latinLnBrk="0" hangingPunct="1">
        <a:defRPr sz="1801" kern="1200">
          <a:solidFill>
            <a:schemeClr val="tx1"/>
          </a:solidFill>
          <a:latin typeface="+mn-lt"/>
          <a:ea typeface="+mn-ea"/>
          <a:cs typeface="+mn-cs"/>
        </a:defRPr>
      </a:lvl6pPr>
      <a:lvl7pPr marL="2743063" algn="l" defTabSz="457177" rtl="0" eaLnBrk="1" latinLnBrk="0" hangingPunct="1">
        <a:defRPr sz="1801" kern="1200">
          <a:solidFill>
            <a:schemeClr val="tx1"/>
          </a:solidFill>
          <a:latin typeface="+mn-lt"/>
          <a:ea typeface="+mn-ea"/>
          <a:cs typeface="+mn-cs"/>
        </a:defRPr>
      </a:lvl7pPr>
      <a:lvl8pPr marL="3200240" algn="l" defTabSz="457177" rtl="0" eaLnBrk="1" latinLnBrk="0" hangingPunct="1">
        <a:defRPr sz="1801" kern="1200">
          <a:solidFill>
            <a:schemeClr val="tx1"/>
          </a:solidFill>
          <a:latin typeface="+mn-lt"/>
          <a:ea typeface="+mn-ea"/>
          <a:cs typeface="+mn-cs"/>
        </a:defRPr>
      </a:lvl8pPr>
      <a:lvl9pPr marL="3657417" algn="l" defTabSz="457177" rtl="0" eaLnBrk="1" latinLnBrk="0" hangingPunct="1">
        <a:defRPr sz="1801"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a:xfrm>
          <a:off x="0" y="0"/>
          <a:ext cx="0" cy="0"/>
          <a:chOff x="0" y="0"/>
          <a:chExt cx="0" cy="0"/>
        </a:xfrm>
      </p:grpSpPr>
      <p:pic>
        <p:nvPicPr>
          <p:cNvPr id="12" name="Picture 11" descr="HonoringChoiceslogoandtree.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13" name="Picture 12" descr="initiativeincolor.ps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
        <p:nvSpPr>
          <p:cNvPr id="2" name="Slide Number Placeholder 1"/>
          <p:cNvSpPr>
            <a:spLocks noGrp="1"/>
          </p:cNvSpPr>
          <p:nvPr>
            <p:ph type="sldNum" sz="quarter" idx="4"/>
          </p:nvPr>
        </p:nvSpPr>
        <p:spPr>
          <a:xfrm>
            <a:off x="7029920" y="652523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78BA9-36CD-4BB7-B23A-3DB8DBC3B000}" type="slidenum">
              <a:rPr lang="en-US" smtClean="0"/>
              <a:t>‹#›</a:t>
            </a:fld>
            <a:endParaRPr lang="en-US"/>
          </a:p>
        </p:txBody>
      </p:sp>
    </p:spTree>
    <p:custDataLst>
      <p:tags r:id="rId11"/>
    </p:custDataLst>
    <p:extLst>
      <p:ext uri="{BB962C8B-B14F-4D97-AF65-F5344CB8AC3E}">
        <p14:creationId xmlns:p14="http://schemas.microsoft.com/office/powerpoint/2010/main" val="3905276279"/>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10" r:id="rId9"/>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rgbClr val="EEECE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3650280" y="6386185"/>
            <a:ext cx="21336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fld id="{A51CA44E-2984-4F23-A56C-668A62A717DB}" type="slidenum">
              <a:rPr lang="en-US" smtClean="0"/>
              <a:t>‹#›</a:t>
            </a:fld>
            <a:endParaRPr lang="en-US" dirty="0"/>
          </a:p>
        </p:txBody>
      </p:sp>
    </p:spTree>
    <p:extLst>
      <p:ext uri="{BB962C8B-B14F-4D97-AF65-F5344CB8AC3E}">
        <p14:creationId xmlns:p14="http://schemas.microsoft.com/office/powerpoint/2010/main" val="43982373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hdr="0" ftr="0" dt="0"/>
  <p:txStyles>
    <p:titleStyle>
      <a:lvl1pPr algn="ctr" defTabSz="457200" rtl="0" eaLnBrk="1" latinLnBrk="0" hangingPunct="1">
        <a:spcBef>
          <a:spcPct val="0"/>
        </a:spcBef>
        <a:buNone/>
        <a:defRPr sz="4400" kern="1200">
          <a:solidFill>
            <a:srgbClr val="4935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62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spTree>
    <p:extLst>
      <p:ext uri="{BB962C8B-B14F-4D97-AF65-F5344CB8AC3E}">
        <p14:creationId xmlns:p14="http://schemas.microsoft.com/office/powerpoint/2010/main" val="275951770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7" r:id="rId3"/>
    <p:sldLayoutId id="2147483928" r:id="rId4"/>
    <p:sldLayoutId id="2147483929" r:id="rId5"/>
    <p:sldLayoutId id="2147483930" r:id="rId6"/>
    <p:sldLayoutId id="2147483931" r:id="rId7"/>
    <p:sldLayoutId id="2147483932" r:id="rId8"/>
    <p:sldLayoutId id="2147483933" r:id="rId9"/>
  </p:sldLayoutIdLst>
  <p:hf hdr="0" ftr="0" dt="0"/>
  <p:txStyles>
    <p:titleStyle>
      <a:lvl1pPr algn="ctr" defTabSz="457200" rtl="0" eaLnBrk="1" latinLnBrk="0" hangingPunct="1">
        <a:spcBef>
          <a:spcPct val="0"/>
        </a:spcBef>
        <a:buNone/>
        <a:defRPr sz="4400" kern="1200">
          <a:solidFill>
            <a:srgbClr val="4935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pic>
        <p:nvPicPr>
          <p:cNvPr id="12" name="Picture 11" descr="HonoringChoiceslogoandtree.ps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13" name="Picture 12" descr="initiativeincolor.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10"/>
    </p:custDataLst>
    <p:extLst>
      <p:ext uri="{BB962C8B-B14F-4D97-AF65-F5344CB8AC3E}">
        <p14:creationId xmlns:p14="http://schemas.microsoft.com/office/powerpoint/2010/main" val="3945794706"/>
      </p:ext>
    </p:extLst>
  </p:cSld>
  <p:clrMap bg1="lt1" tx1="dk1" bg2="lt2" tx2="dk2" accent1="accent1" accent2="accent2" accent3="accent3" accent4="accent4" accent5="accent5" accent6="accent6" hlink="hlink" folHlink="folHlink"/>
  <p:sldLayoutIdLst>
    <p:sldLayoutId id="2147483686" r:id="rId1"/>
    <p:sldLayoutId id="2147483651" r:id="rId2"/>
    <p:sldLayoutId id="2147483682" r:id="rId3"/>
    <p:sldLayoutId id="2147483683" r:id="rId4"/>
    <p:sldLayoutId id="2147483789" r:id="rId5"/>
    <p:sldLayoutId id="2147483792" r:id="rId6"/>
    <p:sldLayoutId id="2147483793" r:id="rId7"/>
    <p:sldLayoutId id="2147483909" r:id="rId8"/>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62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3606800" y="6400800"/>
            <a:ext cx="2133600" cy="365125"/>
          </a:xfrm>
          <a:prstGeom prst="rect">
            <a:avLst/>
          </a:prstGeom>
        </p:spPr>
        <p:txBody>
          <a:bodyPr vert="horz" lIns="91440" tIns="45720" rIns="91440" bIns="45720" rtlCol="0" anchor="ctr"/>
          <a:lstStyle>
            <a:lvl1pPr algn="ctr">
              <a:defRPr sz="1200">
                <a:solidFill>
                  <a:schemeClr val="tx1">
                    <a:lumMod val="75000"/>
                    <a:lumOff val="25000"/>
                  </a:schemeClr>
                </a:solidFill>
              </a:defRPr>
            </a:lvl1pPr>
          </a:lstStyle>
          <a:p>
            <a:fld id="{FFD6DEFC-0BBF-47FB-A2BC-EA830E83CCA2}" type="slidenum">
              <a:rPr lang="en-US" smtClean="0"/>
              <a:pPr/>
              <a:t>‹#›</a:t>
            </a:fld>
            <a:endParaRPr lang="en-US"/>
          </a:p>
        </p:txBody>
      </p:sp>
    </p:spTree>
    <p:extLst>
      <p:ext uri="{BB962C8B-B14F-4D97-AF65-F5344CB8AC3E}">
        <p14:creationId xmlns:p14="http://schemas.microsoft.com/office/powerpoint/2010/main" val="219010027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8" r:id="rId3"/>
    <p:sldLayoutId id="2147483939" r:id="rId4"/>
    <p:sldLayoutId id="2147483940" r:id="rId5"/>
    <p:sldLayoutId id="2147483941" r:id="rId6"/>
    <p:sldLayoutId id="2147483942" r:id="rId7"/>
    <p:sldLayoutId id="2147483943" r:id="rId8"/>
    <p:sldLayoutId id="2147483944" r:id="rId9"/>
  </p:sldLayoutIdLst>
  <p:hf hdr="0" ftr="0" dt="0"/>
  <p:txStyles>
    <p:titleStyle>
      <a:lvl1pPr algn="ctr" defTabSz="457200" rtl="0" eaLnBrk="1" latinLnBrk="0" hangingPunct="1">
        <a:spcBef>
          <a:spcPct val="0"/>
        </a:spcBef>
        <a:buNone/>
        <a:defRPr sz="4400" kern="1200">
          <a:solidFill>
            <a:srgbClr val="493558"/>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HonoringChoiceslogoandtree.ps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16" name="Picture 15" descr="initiativeincolor.ps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11"/>
    </p:custDataLst>
    <p:extLst>
      <p:ext uri="{BB962C8B-B14F-4D97-AF65-F5344CB8AC3E}">
        <p14:creationId xmlns:p14="http://schemas.microsoft.com/office/powerpoint/2010/main" val="9743842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45" r:id="rId5"/>
    <p:sldLayoutId id="2147483747" r:id="rId6"/>
    <p:sldLayoutId id="2147483748" r:id="rId7"/>
    <p:sldLayoutId id="2147483749" r:id="rId8"/>
    <p:sldLayoutId id="2147483788" r:id="rId9"/>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pic>
        <p:nvPicPr>
          <p:cNvPr id="9" name="Picture 8" descr="HonoringChoiceslogoandtree.psd"/>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17" name="Picture 16" descr="initiativeincolor.psd"/>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18"/>
    </p:custDataLst>
    <p:extLst>
      <p:ext uri="{BB962C8B-B14F-4D97-AF65-F5344CB8AC3E}">
        <p14:creationId xmlns:p14="http://schemas.microsoft.com/office/powerpoint/2010/main" val="169479045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2" r:id="rId13"/>
    <p:sldLayoutId id="2147483783" r:id="rId14"/>
    <p:sldLayoutId id="2147483784" r:id="rId15"/>
    <p:sldLayoutId id="2147483785" r:id="rId1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pic>
        <p:nvPicPr>
          <p:cNvPr id="13" name="Picture 12" descr="HonoringChoiceslogoandtree.psd"/>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14" name="Picture 13" descr="initiativeincolor.psd"/>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7"/>
    </p:custDataLst>
    <p:extLst>
      <p:ext uri="{BB962C8B-B14F-4D97-AF65-F5344CB8AC3E}">
        <p14:creationId xmlns:p14="http://schemas.microsoft.com/office/powerpoint/2010/main" val="114083710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HonoringChoiceslogoandtree.psd"/>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15" name="Picture 14" descr="initiativeincolor.psd"/>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7"/>
    </p:custDataLst>
    <p:extLst>
      <p:ext uri="{BB962C8B-B14F-4D97-AF65-F5344CB8AC3E}">
        <p14:creationId xmlns:p14="http://schemas.microsoft.com/office/powerpoint/2010/main" val="397039484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38" r:id="rId5"/>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pic>
        <p:nvPicPr>
          <p:cNvPr id="6" name="Picture 5" descr="HonoringChoiceslogoandtree.psd"/>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7" name="Picture 6" descr="initiativeincolor.psd"/>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6"/>
    </p:custDataLst>
    <p:extLst>
      <p:ext uri="{BB962C8B-B14F-4D97-AF65-F5344CB8AC3E}">
        <p14:creationId xmlns:p14="http://schemas.microsoft.com/office/powerpoint/2010/main" val="379154677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HonoringChoiceslogoandtree.psd"/>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3391" y="6079944"/>
            <a:ext cx="3402236" cy="732758"/>
          </a:xfrm>
          <a:prstGeom prst="rect">
            <a:avLst/>
          </a:prstGeom>
        </p:spPr>
      </p:pic>
      <p:pic>
        <p:nvPicPr>
          <p:cNvPr id="9" name="Picture 8" descr="initiativeincolor.psd"/>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124679" y="6312949"/>
            <a:ext cx="4460683" cy="424568"/>
          </a:xfrm>
          <a:prstGeom prst="rect">
            <a:avLst/>
          </a:prstGeom>
        </p:spPr>
      </p:pic>
    </p:spTree>
    <p:custDataLst>
      <p:tags r:id="rId6"/>
    </p:custDataLst>
    <p:extLst>
      <p:ext uri="{BB962C8B-B14F-4D97-AF65-F5344CB8AC3E}">
        <p14:creationId xmlns:p14="http://schemas.microsoft.com/office/powerpoint/2010/main" val="421521129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ChoosingWisely_titl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0225867"/>
      </p:ext>
    </p:extLst>
  </p:cSld>
  <p:clrMap bg1="lt1" tx1="dk1" bg2="lt2" tx2="dk2" accent1="accent1" accent2="accent2" accent3="accent3" accent4="accent4" accent5="accent5" accent6="accent6" hlink="hlink" folHlink="folHlink"/>
  <p:sldLayoutIdLst>
    <p:sldLayoutId id="214748384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20.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3.xml"/><Relationship Id="rId1" Type="http://schemas.openxmlformats.org/officeDocument/2006/relationships/tags" Target="../tags/tag26.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2.xml"/><Relationship Id="rId1" Type="http://schemas.openxmlformats.org/officeDocument/2006/relationships/tags" Target="../tags/tag27.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9.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2.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3.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2.xml"/><Relationship Id="rId1" Type="http://schemas.openxmlformats.org/officeDocument/2006/relationships/tags" Target="../tags/tag3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2.xml"/><Relationship Id="rId1" Type="http://schemas.openxmlformats.org/officeDocument/2006/relationships/tags" Target="../tags/tag32.xml"/><Relationship Id="rId6" Type="http://schemas.openxmlformats.org/officeDocument/2006/relationships/image" Target="../media/image32.tmp"/><Relationship Id="rId5" Type="http://schemas.openxmlformats.org/officeDocument/2006/relationships/image" Target="../media/image31.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6.xml"/><Relationship Id="rId1" Type="http://schemas.openxmlformats.org/officeDocument/2006/relationships/tags" Target="../tags/tag33.xml"/><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56.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05.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5.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3.xml"/><Relationship Id="rId1" Type="http://schemas.openxmlformats.org/officeDocument/2006/relationships/tags" Target="../tags/tag37.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3.xml"/><Relationship Id="rId1" Type="http://schemas.openxmlformats.org/officeDocument/2006/relationships/tags" Target="../tags/tag2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3.xml"/><Relationship Id="rId1" Type="http://schemas.openxmlformats.org/officeDocument/2006/relationships/tags" Target="../tags/tag38.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27.xml"/><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4.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0.xml"/><Relationship Id="rId1" Type="http://schemas.openxmlformats.org/officeDocument/2006/relationships/tags" Target="../tags/tag4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2.xml"/><Relationship Id="rId1" Type="http://schemas.openxmlformats.org/officeDocument/2006/relationships/tags" Target="../tags/tag2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5.xml"/><Relationship Id="rId1" Type="http://schemas.openxmlformats.org/officeDocument/2006/relationships/tags" Target="../tags/tag45.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9.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3.xml"/><Relationship Id="rId1" Type="http://schemas.openxmlformats.org/officeDocument/2006/relationships/tags" Target="../tags/tag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2.xml"/><Relationship Id="rId1" Type="http://schemas.openxmlformats.org/officeDocument/2006/relationships/tags" Target="../tags/tag24.xml"/></Relationships>
</file>

<file path=ppt/slides/_rels/slide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102.xml"/><Relationship Id="rId1" Type="http://schemas.openxmlformats.org/officeDocument/2006/relationships/tags" Target="../tags/tag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0BAFCD-EA0A-47F4-8B00-AAB1E67A90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1D8EC4-8163-48C9-89D6-8555E98AB9A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7B7C6C2A-33C4-4D5D-8EB1-A8803DCB75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p:cNvPicPr>
            <a:picLocks noChangeAspect="1"/>
          </p:cNvPicPr>
          <p:nvPr/>
        </p:nvPicPr>
        <p:blipFill>
          <a:blip r:embed="rId4"/>
          <a:stretch>
            <a:fillRect/>
          </a:stretch>
        </p:blipFill>
        <p:spPr>
          <a:xfrm>
            <a:off x="473884" y="2029193"/>
            <a:ext cx="8193826" cy="1761676"/>
          </a:xfrm>
          <a:prstGeom prst="rect">
            <a:avLst/>
          </a:prstGeom>
        </p:spPr>
      </p:pic>
      <p:sp>
        <p:nvSpPr>
          <p:cNvPr id="2" name="TextBox 1">
            <a:extLst>
              <a:ext uri="{FF2B5EF4-FFF2-40B4-BE49-F238E27FC236}">
                <a16:creationId xmlns:a16="http://schemas.microsoft.com/office/drawing/2014/main" id="{5B723746-9975-4FAD-8188-7074353C760B}"/>
              </a:ext>
            </a:extLst>
          </p:cNvPr>
          <p:cNvSpPr txBox="1"/>
          <p:nvPr/>
        </p:nvSpPr>
        <p:spPr>
          <a:xfrm>
            <a:off x="800100" y="5107576"/>
            <a:ext cx="7543800" cy="1565939"/>
          </a:xfrm>
          <a:prstGeom prst="rect">
            <a:avLst/>
          </a:prstGeom>
        </p:spPr>
        <p:txBody>
          <a:bodyPr vert="horz" lIns="91440" tIns="45720" rIns="91440" bIns="45720" rtlCol="0" anchor="b">
            <a:normAutofit lnSpcReduction="10000"/>
          </a:bodyPr>
          <a:lstStyle/>
          <a:p>
            <a:pPr defTabSz="914400">
              <a:lnSpc>
                <a:spcPct val="120000"/>
              </a:lnSpc>
              <a:spcBef>
                <a:spcPct val="0"/>
              </a:spcBef>
              <a:spcAft>
                <a:spcPts val="400"/>
              </a:spcAft>
            </a:pPr>
            <a:r>
              <a:rPr lang="en-US" sz="2600" b="1" spc="-50" dirty="0">
                <a:solidFill>
                  <a:srgbClr val="FFFFFF"/>
                </a:solidFill>
                <a:latin typeface="Arial" panose="020B0604020202020204" pitchFamily="34" charset="0"/>
                <a:ea typeface="+mj-ea"/>
                <a:cs typeface="Arial" panose="020B0604020202020204" pitchFamily="34" charset="0"/>
              </a:rPr>
              <a:t>Donna Smith, MD</a:t>
            </a:r>
          </a:p>
          <a:p>
            <a:pPr defTabSz="914400">
              <a:lnSpc>
                <a:spcPct val="120000"/>
              </a:lnSpc>
              <a:spcBef>
                <a:spcPct val="0"/>
              </a:spcBef>
            </a:pPr>
            <a:r>
              <a:rPr lang="en-US" sz="1900" spc="-50" dirty="0">
                <a:solidFill>
                  <a:srgbClr val="FFFFFF"/>
                </a:solidFill>
                <a:latin typeface="Arial" panose="020B0604020202020204" pitchFamily="34" charset="0"/>
                <a:ea typeface="+mj-ea"/>
                <a:cs typeface="Arial" panose="020B0604020202020204" pitchFamily="34" charset="0"/>
              </a:rPr>
              <a:t>Medical Director, Virginia Mason Clinics</a:t>
            </a:r>
          </a:p>
          <a:p>
            <a:pPr defTabSz="914400">
              <a:lnSpc>
                <a:spcPct val="120000"/>
              </a:lnSpc>
              <a:spcBef>
                <a:spcPct val="0"/>
              </a:spcBef>
            </a:pPr>
            <a:r>
              <a:rPr lang="en-US" sz="1900" spc="-50" dirty="0">
                <a:solidFill>
                  <a:srgbClr val="FFFFFF"/>
                </a:solidFill>
                <a:latin typeface="Arial" panose="020B0604020202020204" pitchFamily="34" charset="0"/>
                <a:ea typeface="+mj-ea"/>
                <a:cs typeface="Arial" panose="020B0604020202020204" pitchFamily="34" charset="0"/>
              </a:rPr>
              <a:t>Board Member, WSMA Foundation Board of Directors</a:t>
            </a:r>
          </a:p>
          <a:p>
            <a:pPr defTabSz="914400">
              <a:lnSpc>
                <a:spcPct val="120000"/>
              </a:lnSpc>
              <a:spcBef>
                <a:spcPct val="0"/>
              </a:spcBef>
            </a:pPr>
            <a:r>
              <a:rPr lang="en-US" sz="1900" spc="-50" dirty="0">
                <a:solidFill>
                  <a:srgbClr val="FFFFFF"/>
                </a:solidFill>
                <a:latin typeface="Arial" panose="020B0604020202020204" pitchFamily="34" charset="0"/>
                <a:ea typeface="+mj-ea"/>
                <a:cs typeface="Arial" panose="020B0604020202020204" pitchFamily="34" charset="0"/>
              </a:rPr>
              <a:t>President, WSMA Board of Trustees</a:t>
            </a:r>
          </a:p>
        </p:txBody>
      </p:sp>
    </p:spTree>
    <p:custDataLst>
      <p:tags r:id="rId1"/>
    </p:custDataLst>
    <p:extLst>
      <p:ext uri="{BB962C8B-B14F-4D97-AF65-F5344CB8AC3E}">
        <p14:creationId xmlns:p14="http://schemas.microsoft.com/office/powerpoint/2010/main" val="848166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 Reports Health</a:t>
            </a:r>
          </a:p>
        </p:txBody>
      </p:sp>
      <p:pic>
        <p:nvPicPr>
          <p:cNvPr id="5" name="Picture 4" descr="A screenshot of a newspaper&#10;&#10;Description generated with very high confidence">
            <a:extLst>
              <a:ext uri="{FF2B5EF4-FFF2-40B4-BE49-F238E27FC236}">
                <a16:creationId xmlns:a16="http://schemas.microsoft.com/office/drawing/2014/main" id="{C51CC2C1-64A1-4FF9-AE3D-34532BEC2BFB}"/>
              </a:ext>
            </a:extLst>
          </p:cNvPr>
          <p:cNvPicPr>
            <a:picLocks noChangeAspect="1"/>
          </p:cNvPicPr>
          <p:nvPr/>
        </p:nvPicPr>
        <p:blipFill>
          <a:blip r:embed="rId4"/>
          <a:stretch>
            <a:fillRect/>
          </a:stretch>
        </p:blipFill>
        <p:spPr>
          <a:xfrm>
            <a:off x="772301" y="1327605"/>
            <a:ext cx="3532909" cy="4572000"/>
          </a:xfrm>
          <a:prstGeom prst="rect">
            <a:avLst/>
          </a:prstGeom>
          <a:ln>
            <a:solidFill>
              <a:srgbClr val="138995"/>
            </a:solidFill>
          </a:ln>
          <a:effectLst>
            <a:outerShdw blurRad="50800" dist="38100" dir="2700000" algn="tl" rotWithShape="0">
              <a:prstClr val="black">
                <a:alpha val="40000"/>
              </a:prstClr>
            </a:outerShdw>
          </a:effectLst>
        </p:spPr>
      </p:pic>
      <p:pic>
        <p:nvPicPr>
          <p:cNvPr id="7" name="Picture 6" descr="A screenshot of text&#10;&#10;Description generated with very high confidence">
            <a:extLst>
              <a:ext uri="{FF2B5EF4-FFF2-40B4-BE49-F238E27FC236}">
                <a16:creationId xmlns:a16="http://schemas.microsoft.com/office/drawing/2014/main" id="{F7427418-7C5F-4E1E-ADB7-BAADEDFA0012}"/>
              </a:ext>
            </a:extLst>
          </p:cNvPr>
          <p:cNvPicPr>
            <a:picLocks noChangeAspect="1"/>
          </p:cNvPicPr>
          <p:nvPr/>
        </p:nvPicPr>
        <p:blipFill>
          <a:blip r:embed="rId5"/>
          <a:stretch>
            <a:fillRect/>
          </a:stretch>
        </p:blipFill>
        <p:spPr>
          <a:xfrm>
            <a:off x="4838792" y="1327605"/>
            <a:ext cx="3532909" cy="4572000"/>
          </a:xfrm>
          <a:prstGeom prst="rect">
            <a:avLst/>
          </a:prstGeom>
          <a:ln>
            <a:solidFill>
              <a:srgbClr val="138995"/>
            </a:solidFill>
          </a:ln>
          <a:effectLst>
            <a:outerShdw blurRad="50800" dist="38100" dir="2700000" algn="tl" rotWithShape="0">
              <a:prstClr val="black">
                <a:alpha val="40000"/>
              </a:prstClr>
            </a:outerShdw>
          </a:effectLst>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Questions” Poster</a:t>
            </a:r>
          </a:p>
        </p:txBody>
      </p:sp>
      <p:pic>
        <p:nvPicPr>
          <p:cNvPr id="7" name="Picture 6" descr="A screenshot of a social media post&#10;&#10;Description generated with very high confidence">
            <a:extLst>
              <a:ext uri="{FF2B5EF4-FFF2-40B4-BE49-F238E27FC236}">
                <a16:creationId xmlns:a16="http://schemas.microsoft.com/office/drawing/2014/main" id="{F742A610-ED86-4409-AEE0-00B5DB10FC6E}"/>
              </a:ext>
            </a:extLst>
          </p:cNvPr>
          <p:cNvPicPr>
            <a:picLocks noChangeAspect="1"/>
          </p:cNvPicPr>
          <p:nvPr/>
        </p:nvPicPr>
        <p:blipFill>
          <a:blip r:embed="rId4"/>
          <a:stretch>
            <a:fillRect/>
          </a:stretch>
        </p:blipFill>
        <p:spPr>
          <a:xfrm>
            <a:off x="2608108" y="1138988"/>
            <a:ext cx="3927784" cy="5237747"/>
          </a:xfrm>
          <a:prstGeom prst="rect">
            <a:avLst/>
          </a:prstGeom>
        </p:spPr>
      </p:pic>
    </p:spTree>
    <p:custDataLst>
      <p:tags r:id="rId1"/>
    </p:custDataLst>
    <p:extLst>
      <p:ext uri="{BB962C8B-B14F-4D97-AF65-F5344CB8AC3E}">
        <p14:creationId xmlns:p14="http://schemas.microsoft.com/office/powerpoint/2010/main" val="3488488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Increasing Awareness. Changing Attitudes.</a:t>
            </a:r>
          </a:p>
        </p:txBody>
      </p:sp>
      <p:sp>
        <p:nvSpPr>
          <p:cNvPr id="3" name="Content Placeholder 2"/>
          <p:cNvSpPr>
            <a:spLocks noGrp="1"/>
          </p:cNvSpPr>
          <p:nvPr>
            <p:ph idx="1"/>
          </p:nvPr>
        </p:nvSpPr>
        <p:spPr/>
        <p:txBody>
          <a:bodyPr>
            <a:normAutofit/>
          </a:bodyPr>
          <a:lstStyle/>
          <a:p>
            <a:pPr>
              <a:lnSpc>
                <a:spcPct val="110000"/>
              </a:lnSpc>
            </a:pPr>
            <a:r>
              <a:rPr lang="en-US" dirty="0"/>
              <a:t>A 2017 ABIM Foundation survey found: </a:t>
            </a:r>
          </a:p>
          <a:p>
            <a:pPr marL="361188" indent="-342900">
              <a:lnSpc>
                <a:spcPct val="110000"/>
              </a:lnSpc>
              <a:buFont typeface="Arial" panose="020B0604020202020204" pitchFamily="34" charset="0"/>
              <a:buChar char="•"/>
            </a:pPr>
            <a:r>
              <a:rPr lang="en-US" dirty="0"/>
              <a:t>75% of U.S. physicians said that ordering unnecessary medical tests and procedures is a serious problem for America’s health care system.</a:t>
            </a:r>
          </a:p>
          <a:p>
            <a:pPr marL="361188" indent="-342900">
              <a:lnSpc>
                <a:spcPct val="110000"/>
              </a:lnSpc>
              <a:buFont typeface="Arial" panose="020B0604020202020204" pitchFamily="34" charset="0"/>
              <a:buChar char="•"/>
            </a:pPr>
            <a:r>
              <a:rPr lang="en-US" dirty="0"/>
              <a:t>69% said that the average physician orders unnecessary medical tests and procedures at least once a week.</a:t>
            </a:r>
          </a:p>
          <a:p>
            <a:pPr marL="361188" indent="-342900">
              <a:lnSpc>
                <a:spcPct val="110000"/>
              </a:lnSpc>
              <a:buFont typeface="Arial" panose="020B0604020202020204" pitchFamily="34" charset="0"/>
              <a:buChar char="•"/>
            </a:pPr>
            <a:r>
              <a:rPr lang="en-US" dirty="0"/>
              <a:t>More than half think physicians are in the best position to address the problem and have ultimate responsibility for making sure patients avoid unnecessary care. </a:t>
            </a:r>
          </a:p>
        </p:txBody>
      </p:sp>
    </p:spTree>
    <p:extLst>
      <p:ext uri="{BB962C8B-B14F-4D97-AF65-F5344CB8AC3E}">
        <p14:creationId xmlns:p14="http://schemas.microsoft.com/office/powerpoint/2010/main" val="587031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96F61-33D3-46F7-A60B-5D8C5430BB65}"/>
              </a:ext>
            </a:extLst>
          </p:cNvPr>
          <p:cNvSpPr>
            <a:spLocks noGrp="1"/>
          </p:cNvSpPr>
          <p:nvPr>
            <p:ph idx="1"/>
          </p:nvPr>
        </p:nvSpPr>
        <p:spPr>
          <a:xfrm>
            <a:off x="611876" y="616150"/>
            <a:ext cx="7852614" cy="5264541"/>
          </a:xfrm>
        </p:spPr>
        <p:txBody>
          <a:bodyPr anchor="ctr"/>
          <a:lstStyle/>
          <a:p>
            <a:pPr algn="ctr"/>
            <a:r>
              <a:rPr lang="en-US" dirty="0"/>
              <a:t>“Clinicians and patients all across the United States – and now the world – are engaging in conversations about avoiding unnecessary care thanks to the efforts of medical specialty societies, health systems, clinical practices, consumer groups and community collaborations to advance Choosing Wisely.”</a:t>
            </a:r>
          </a:p>
          <a:p>
            <a:pPr algn="r"/>
            <a:endParaRPr lang="en-US" sz="1800" i="1" dirty="0"/>
          </a:p>
          <a:p>
            <a:pPr algn="r"/>
            <a:r>
              <a:rPr lang="en-US" sz="1800" i="1" dirty="0"/>
              <a:t>~Choosing Wisely. A Special Report on the First Five Years</a:t>
            </a:r>
          </a:p>
        </p:txBody>
      </p:sp>
    </p:spTree>
    <p:extLst>
      <p:ext uri="{BB962C8B-B14F-4D97-AF65-F5344CB8AC3E}">
        <p14:creationId xmlns:p14="http://schemas.microsoft.com/office/powerpoint/2010/main" val="4126954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Choosing Wisely</a:t>
            </a:r>
          </a:p>
        </p:txBody>
      </p:sp>
      <p:sp>
        <p:nvSpPr>
          <p:cNvPr id="3" name="Subtitle 2"/>
          <p:cNvSpPr>
            <a:spLocks noGrp="1"/>
          </p:cNvSpPr>
          <p:nvPr>
            <p:ph type="subTitle" idx="1"/>
          </p:nvPr>
        </p:nvSpPr>
        <p:spPr/>
        <p:txBody>
          <a:bodyPr/>
          <a:lstStyle/>
          <a:p>
            <a:r>
              <a:rPr lang="en-US" dirty="0"/>
              <a:t>in Washington state</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Sponsors and Community Partners</a:t>
            </a:r>
            <a:endParaRPr lang="en-US" dirty="0"/>
          </a:p>
        </p:txBody>
      </p:sp>
      <p:sp>
        <p:nvSpPr>
          <p:cNvPr id="3" name="Content Placeholder 2"/>
          <p:cNvSpPr>
            <a:spLocks noGrp="1"/>
          </p:cNvSpPr>
          <p:nvPr>
            <p:ph idx="1"/>
          </p:nvPr>
        </p:nvSpPr>
        <p:spPr/>
        <p:txBody>
          <a:bodyPr/>
          <a:lstStyle/>
          <a:p>
            <a:r>
              <a:rPr lang="en-US" dirty="0">
                <a:solidFill>
                  <a:srgbClr val="138995"/>
                </a:solidFill>
              </a:rPr>
              <a:t>Co-Sponsors</a:t>
            </a:r>
          </a:p>
          <a:p>
            <a:pPr marL="361170" indent="-342882">
              <a:buFont typeface="Arial" panose="020B0604020202020204" pitchFamily="34" charset="0"/>
              <a:buChar char="•"/>
            </a:pPr>
            <a:r>
              <a:rPr lang="en-US" dirty="0"/>
              <a:t>Washington State Medical Association (2012)</a:t>
            </a:r>
          </a:p>
          <a:p>
            <a:pPr marL="361170" indent="-342882">
              <a:buFont typeface="Arial" panose="020B0604020202020204" pitchFamily="34" charset="0"/>
              <a:buChar char="•"/>
            </a:pPr>
            <a:r>
              <a:rPr lang="en-US" dirty="0"/>
              <a:t>Washington Health Alliance (2013)</a:t>
            </a:r>
          </a:p>
          <a:p>
            <a:pPr marL="361170" indent="-342882">
              <a:buFont typeface="Arial" panose="020B0604020202020204" pitchFamily="34" charset="0"/>
              <a:buChar char="•"/>
            </a:pPr>
            <a:r>
              <a:rPr lang="en-US" dirty="0"/>
              <a:t>Washington State Hospital Association (2013)</a:t>
            </a:r>
          </a:p>
          <a:p>
            <a:endParaRPr lang="en-US" dirty="0"/>
          </a:p>
          <a:p>
            <a:r>
              <a:rPr lang="en-US" dirty="0">
                <a:solidFill>
                  <a:srgbClr val="138995"/>
                </a:solidFill>
              </a:rPr>
              <a:t>Community Partners</a:t>
            </a:r>
          </a:p>
          <a:p>
            <a:pPr marL="361170" indent="-342882">
              <a:buFont typeface="Arial" panose="020B0604020202020204" pitchFamily="34" charset="0"/>
              <a:buChar char="•"/>
            </a:pPr>
            <a:r>
              <a:rPr lang="en-US" dirty="0"/>
              <a:t>State specialty and professional societies (2014)</a:t>
            </a:r>
          </a:p>
          <a:p>
            <a:pPr marL="361170" indent="-342882">
              <a:buFont typeface="Arial" panose="020B0604020202020204" pitchFamily="34" charset="0"/>
              <a:buChar char="•"/>
            </a:pPr>
            <a:r>
              <a:rPr lang="en-US" dirty="0"/>
              <a:t>QUALIS Health (2015)</a:t>
            </a:r>
          </a:p>
          <a:p>
            <a:pPr marL="361170" indent="-342882">
              <a:buFont typeface="Arial" panose="020B0604020202020204" pitchFamily="34" charset="0"/>
              <a:buChar char="•"/>
            </a:pPr>
            <a:r>
              <a:rPr lang="en-US" dirty="0"/>
              <a:t>Department of Health (2015)</a:t>
            </a:r>
          </a:p>
        </p:txBody>
      </p:sp>
    </p:spTree>
    <p:custDataLst>
      <p:tags r:id="rId1"/>
    </p:custDataLst>
    <p:extLst>
      <p:ext uri="{BB962C8B-B14F-4D97-AF65-F5344CB8AC3E}">
        <p14:creationId xmlns:p14="http://schemas.microsoft.com/office/powerpoint/2010/main" val="5966756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Washington State Choosing Wisely Task Force</a:t>
            </a:r>
          </a:p>
        </p:txBody>
      </p:sp>
      <p:sp>
        <p:nvSpPr>
          <p:cNvPr id="3" name="Content Placeholder 2"/>
          <p:cNvSpPr>
            <a:spLocks noGrp="1"/>
          </p:cNvSpPr>
          <p:nvPr>
            <p:ph idx="1"/>
          </p:nvPr>
        </p:nvSpPr>
        <p:spPr/>
        <p:txBody>
          <a:bodyPr/>
          <a:lstStyle/>
          <a:p>
            <a:r>
              <a:rPr lang="en-US" dirty="0">
                <a:solidFill>
                  <a:srgbClr val="138995"/>
                </a:solidFill>
              </a:rPr>
              <a:t>Goals</a:t>
            </a:r>
          </a:p>
          <a:p>
            <a:r>
              <a:rPr lang="en-US" dirty="0"/>
              <a:t>Working together to advance Choosing Wisely in Washington state.</a:t>
            </a:r>
          </a:p>
          <a:p>
            <a:pPr lvl="1"/>
            <a:r>
              <a:rPr lang="en-US" dirty="0"/>
              <a:t>Identify opportunities for improvement</a:t>
            </a:r>
          </a:p>
          <a:p>
            <a:pPr lvl="1"/>
            <a:r>
              <a:rPr lang="en-US" dirty="0"/>
              <a:t>Accelerate implementation and integration</a:t>
            </a:r>
          </a:p>
          <a:p>
            <a:pPr lvl="1"/>
            <a:r>
              <a:rPr lang="en-US" dirty="0"/>
              <a:t>Reduce the number of unnecessary tests and procedures</a:t>
            </a:r>
          </a:p>
          <a:p>
            <a:endParaRPr lang="en-US" dirty="0"/>
          </a:p>
          <a:p>
            <a:r>
              <a:rPr lang="en-US" dirty="0">
                <a:solidFill>
                  <a:srgbClr val="138995"/>
                </a:solidFill>
              </a:rPr>
              <a:t>Members</a:t>
            </a:r>
          </a:p>
          <a:p>
            <a:r>
              <a:rPr lang="en-US" dirty="0"/>
              <a:t>20+ physician leaders representing large and small health care organizations in Washington</a:t>
            </a:r>
          </a:p>
        </p:txBody>
      </p:sp>
    </p:spTree>
    <p:custDataLst>
      <p:tags r:id="rId1"/>
    </p:custDataLst>
    <p:extLst>
      <p:ext uri="{BB962C8B-B14F-4D97-AF65-F5344CB8AC3E}">
        <p14:creationId xmlns:p14="http://schemas.microsoft.com/office/powerpoint/2010/main" val="7931745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a:t>Washington State Choosing Wisely Task Force</a:t>
            </a:r>
            <a:endParaRPr lang="en-US" dirty="0"/>
          </a:p>
        </p:txBody>
      </p:sp>
      <p:sp>
        <p:nvSpPr>
          <p:cNvPr id="3" name="Content Placeholder 2"/>
          <p:cNvSpPr>
            <a:spLocks noGrp="1"/>
          </p:cNvSpPr>
          <p:nvPr>
            <p:ph idx="1"/>
          </p:nvPr>
        </p:nvSpPr>
        <p:spPr/>
        <p:txBody>
          <a:bodyPr numCol="2">
            <a:noAutofit/>
          </a:bodyPr>
          <a:lstStyle/>
          <a:p>
            <a:pPr marL="231762" indent="-214303">
              <a:tabLst>
                <a:tab pos="2797035" algn="l"/>
                <a:tab pos="5370246" algn="l"/>
              </a:tabLst>
            </a:pPr>
            <a:r>
              <a:rPr lang="en-US" altLang="en-US" sz="1801" b="1" dirty="0">
                <a:solidFill>
                  <a:srgbClr val="138995"/>
                </a:solidFill>
              </a:rPr>
              <a:t>Health Systems</a:t>
            </a:r>
          </a:p>
          <a:p>
            <a:pPr marL="231762" indent="-214303">
              <a:tabLst>
                <a:tab pos="2797035" algn="l"/>
                <a:tab pos="5370246" algn="l"/>
              </a:tabLst>
            </a:pPr>
            <a:r>
              <a:rPr lang="en-US" altLang="en-US" sz="1801" dirty="0"/>
              <a:t>CHI Franciscan Health System</a:t>
            </a:r>
          </a:p>
          <a:p>
            <a:pPr marL="231762" indent="-214303">
              <a:tabLst>
                <a:tab pos="2797035" algn="l"/>
                <a:tab pos="5370246" algn="l"/>
              </a:tabLst>
            </a:pPr>
            <a:r>
              <a:rPr lang="en-US" altLang="en-US" sz="1801" dirty="0"/>
              <a:t>Confluence Health</a:t>
            </a:r>
          </a:p>
          <a:p>
            <a:pPr marL="231762" indent="-214303">
              <a:tabLst>
                <a:tab pos="2797035" algn="l"/>
                <a:tab pos="5370246" algn="l"/>
              </a:tabLst>
            </a:pPr>
            <a:r>
              <a:rPr lang="en-US" altLang="en-US" sz="1801" dirty="0"/>
              <a:t>Edmonds Family Medicine</a:t>
            </a:r>
          </a:p>
          <a:p>
            <a:pPr marL="231762" indent="-214303">
              <a:tabLst>
                <a:tab pos="2797035" algn="l"/>
                <a:tab pos="5370246" algn="l"/>
              </a:tabLst>
            </a:pPr>
            <a:r>
              <a:rPr lang="en-US" altLang="en-US" sz="1801" dirty="0"/>
              <a:t>EvergreenHealth </a:t>
            </a:r>
          </a:p>
          <a:p>
            <a:pPr marL="231762" indent="-214303">
              <a:tabLst>
                <a:tab pos="2797035" algn="l"/>
                <a:tab pos="5370246" algn="l"/>
              </a:tabLst>
            </a:pPr>
            <a:r>
              <a:rPr lang="en-US" altLang="en-US" sz="1801" dirty="0"/>
              <a:t>Kaiser Permanente Washington</a:t>
            </a:r>
          </a:p>
          <a:p>
            <a:pPr marL="231762" indent="-214303">
              <a:tabLst>
                <a:tab pos="2797035" algn="l"/>
                <a:tab pos="5370246" algn="l"/>
              </a:tabLst>
            </a:pPr>
            <a:r>
              <a:rPr lang="en-US" altLang="en-US" sz="1801" dirty="0"/>
              <a:t>Kadlec Health System</a:t>
            </a:r>
          </a:p>
          <a:p>
            <a:pPr marL="231762" indent="-214303">
              <a:tabLst>
                <a:tab pos="2797035" algn="l"/>
                <a:tab pos="5370246" algn="l"/>
              </a:tabLst>
            </a:pPr>
            <a:r>
              <a:rPr lang="en-US" altLang="en-US" sz="1801" dirty="0"/>
              <a:t>PeaceHealth</a:t>
            </a:r>
          </a:p>
          <a:p>
            <a:pPr marL="231762" indent="-214303">
              <a:tabLst>
                <a:tab pos="2797035" algn="l"/>
                <a:tab pos="5370246" algn="l"/>
              </a:tabLst>
            </a:pPr>
            <a:r>
              <a:rPr lang="en-US" altLang="en-US" sz="1801" dirty="0"/>
              <a:t>Providence</a:t>
            </a:r>
          </a:p>
          <a:p>
            <a:pPr marL="231762" indent="-214303">
              <a:tabLst>
                <a:tab pos="2797035" algn="l"/>
                <a:tab pos="5370246" algn="l"/>
              </a:tabLst>
            </a:pPr>
            <a:r>
              <a:rPr lang="en-US" altLang="en-US" sz="1801" dirty="0"/>
              <a:t>Signal Health</a:t>
            </a:r>
          </a:p>
          <a:p>
            <a:pPr marL="231762" indent="-214303">
              <a:tabLst>
                <a:tab pos="2797035" algn="l"/>
                <a:tab pos="5370246" algn="l"/>
              </a:tabLst>
            </a:pPr>
            <a:r>
              <a:rPr lang="en-US" altLang="en-US" sz="1801" dirty="0"/>
              <a:t>Skagit Regional Health </a:t>
            </a:r>
          </a:p>
          <a:p>
            <a:pPr marL="231762" indent="-214303">
              <a:tabLst>
                <a:tab pos="2797035" algn="l"/>
                <a:tab pos="5370246" algn="l"/>
              </a:tabLst>
            </a:pPr>
            <a:r>
              <a:rPr lang="en-US" altLang="en-US" sz="1801" dirty="0"/>
              <a:t>Swedish</a:t>
            </a:r>
          </a:p>
          <a:p>
            <a:pPr marL="231762" indent="-214303">
              <a:tabLst>
                <a:tab pos="2797035" algn="l"/>
                <a:tab pos="5370246" algn="l"/>
              </a:tabLst>
            </a:pPr>
            <a:r>
              <a:rPr lang="en-US" altLang="en-US" sz="1801" dirty="0"/>
              <a:t>UW Medicine</a:t>
            </a:r>
          </a:p>
          <a:p>
            <a:pPr marL="231762" indent="-214303">
              <a:tabLst>
                <a:tab pos="2797035" algn="l"/>
                <a:tab pos="5370246" algn="l"/>
              </a:tabLst>
            </a:pPr>
            <a:r>
              <a:rPr lang="en-US" altLang="en-US" sz="1801" dirty="0"/>
              <a:t>Virginia Mason</a:t>
            </a:r>
          </a:p>
          <a:p>
            <a:pPr marL="231762" indent="-214303">
              <a:tabLst>
                <a:tab pos="2797035" algn="l"/>
                <a:tab pos="5370246" algn="l"/>
              </a:tabLst>
            </a:pPr>
            <a:endParaRPr lang="en-US" altLang="en-US" sz="1801" dirty="0"/>
          </a:p>
          <a:p>
            <a:pPr marL="509562" indent="-214303">
              <a:tabLst>
                <a:tab pos="2797035" algn="l"/>
                <a:tab pos="5370246" algn="l"/>
              </a:tabLst>
            </a:pPr>
            <a:endParaRPr lang="en-US" altLang="en-US" sz="1801" b="1" dirty="0">
              <a:solidFill>
                <a:srgbClr val="138995"/>
              </a:solidFill>
            </a:endParaRPr>
          </a:p>
          <a:p>
            <a:pPr marL="509562" indent="-214303">
              <a:tabLst>
                <a:tab pos="2797035" algn="l"/>
                <a:tab pos="5370246" algn="l"/>
              </a:tabLst>
            </a:pPr>
            <a:endParaRPr lang="en-US" altLang="en-US" sz="1801" b="1" dirty="0">
              <a:solidFill>
                <a:srgbClr val="138995"/>
              </a:solidFill>
            </a:endParaRPr>
          </a:p>
          <a:p>
            <a:pPr marL="509562" indent="-214303">
              <a:tabLst>
                <a:tab pos="2797035" algn="l"/>
                <a:tab pos="5370246" algn="l"/>
              </a:tabLst>
            </a:pPr>
            <a:endParaRPr lang="en-US" altLang="en-US" sz="1801" b="1" dirty="0">
              <a:solidFill>
                <a:srgbClr val="138995"/>
              </a:solidFill>
            </a:endParaRPr>
          </a:p>
          <a:p>
            <a:pPr marL="509562" indent="-214303">
              <a:tabLst>
                <a:tab pos="2797035" algn="l"/>
                <a:tab pos="5370246" algn="l"/>
              </a:tabLst>
            </a:pPr>
            <a:r>
              <a:rPr lang="en-US" altLang="en-US" sz="1801" b="1" dirty="0">
                <a:solidFill>
                  <a:srgbClr val="138995"/>
                </a:solidFill>
              </a:rPr>
              <a:t>Medical Groups</a:t>
            </a:r>
          </a:p>
          <a:p>
            <a:pPr marL="509562" indent="-214303">
              <a:tabLst>
                <a:tab pos="2797035" algn="l"/>
                <a:tab pos="5370246" algn="l"/>
              </a:tabLst>
            </a:pPr>
            <a:r>
              <a:rPr lang="en-US" altLang="en-US" sz="1801" dirty="0"/>
              <a:t>Northwest Physicians Network</a:t>
            </a:r>
          </a:p>
          <a:p>
            <a:pPr marL="509562" indent="-214303">
              <a:tabLst>
                <a:tab pos="2797035" algn="l"/>
                <a:tab pos="5370246" algn="l"/>
              </a:tabLst>
            </a:pPr>
            <a:r>
              <a:rPr lang="en-US" altLang="en-US" sz="1801" dirty="0"/>
              <a:t>Rockwood Clinic – </a:t>
            </a:r>
            <a:r>
              <a:rPr lang="en-US" altLang="en-US" sz="1801" dirty="0" err="1"/>
              <a:t>Multicare</a:t>
            </a:r>
            <a:endParaRPr lang="en-US" altLang="en-US" sz="1801" dirty="0"/>
          </a:p>
          <a:p>
            <a:pPr marL="509562" indent="-214303">
              <a:tabLst>
                <a:tab pos="2797035" algn="l"/>
                <a:tab pos="5370246" algn="l"/>
              </a:tabLst>
            </a:pPr>
            <a:r>
              <a:rPr lang="en-US" altLang="en-US" sz="1801" dirty="0"/>
              <a:t>The Everett Clinic</a:t>
            </a:r>
          </a:p>
          <a:p>
            <a:pPr marL="509562" indent="-214303">
              <a:tabLst>
                <a:tab pos="2797035" algn="l"/>
                <a:tab pos="5370246" algn="l"/>
              </a:tabLst>
            </a:pPr>
            <a:r>
              <a:rPr lang="en-US" altLang="en-US" sz="1801" b="1" dirty="0"/>
              <a:t> </a:t>
            </a:r>
          </a:p>
          <a:p>
            <a:pPr marL="509562" indent="-214303">
              <a:tabLst>
                <a:tab pos="2797035" algn="l"/>
                <a:tab pos="5370246" algn="l"/>
              </a:tabLst>
            </a:pPr>
            <a:r>
              <a:rPr lang="en-US" altLang="en-US" sz="1801" b="1" dirty="0">
                <a:solidFill>
                  <a:srgbClr val="138995"/>
                </a:solidFill>
              </a:rPr>
              <a:t>Health Plans</a:t>
            </a:r>
          </a:p>
          <a:p>
            <a:pPr marL="509562" indent="-214303">
              <a:tabLst>
                <a:tab pos="2797035" algn="l"/>
                <a:tab pos="5370246" algn="l"/>
              </a:tabLst>
            </a:pPr>
            <a:r>
              <a:rPr lang="en-US" altLang="en-US" sz="1801" dirty="0"/>
              <a:t>First Choice Health</a:t>
            </a:r>
          </a:p>
          <a:p>
            <a:pPr marL="509562" indent="-214303">
              <a:tabLst>
                <a:tab pos="2797035" algn="l"/>
                <a:tab pos="5370246" algn="l"/>
              </a:tabLst>
            </a:pPr>
            <a:r>
              <a:rPr lang="en-US" altLang="en-US" sz="1801" dirty="0"/>
              <a:t>Kaiser Permanente Washington</a:t>
            </a:r>
          </a:p>
          <a:p>
            <a:pPr marL="509562" indent="-214303">
              <a:tabLst>
                <a:tab pos="2797035" algn="l"/>
                <a:tab pos="5370246" algn="l"/>
              </a:tabLst>
            </a:pPr>
            <a:r>
              <a:rPr lang="en-US" altLang="en-US" sz="1801" dirty="0"/>
              <a:t>Premera Blue Cross</a:t>
            </a:r>
          </a:p>
          <a:p>
            <a:pPr marL="509562" indent="-214303">
              <a:tabLst>
                <a:tab pos="2797035" algn="l"/>
                <a:tab pos="5370246" algn="l"/>
              </a:tabLst>
            </a:pPr>
            <a:r>
              <a:rPr lang="en-US" altLang="en-US" sz="1801" dirty="0"/>
              <a:t>Regence Blue Shield</a:t>
            </a:r>
          </a:p>
          <a:p>
            <a:pPr marL="509562" indent="-214303">
              <a:tabLst>
                <a:tab pos="2797035" algn="l"/>
                <a:tab pos="5370246" algn="l"/>
              </a:tabLst>
            </a:pPr>
            <a:r>
              <a:rPr lang="en-US" altLang="en-US" sz="1801" dirty="0"/>
              <a:t>United Healthcare</a:t>
            </a:r>
          </a:p>
          <a:p>
            <a:pPr marL="509562" indent="-214303">
              <a:tabLst>
                <a:tab pos="2797035" algn="l"/>
                <a:tab pos="5370246" algn="l"/>
              </a:tabLst>
            </a:pPr>
            <a:endParaRPr lang="en-US" altLang="en-US" sz="1801" dirty="0"/>
          </a:p>
          <a:p>
            <a:pPr marL="509562" indent="-214303">
              <a:tabLst>
                <a:tab pos="2797035" algn="l"/>
                <a:tab pos="5370246" algn="l"/>
              </a:tabLst>
            </a:pPr>
            <a:r>
              <a:rPr lang="en-US" altLang="en-US" sz="1801" b="1" dirty="0">
                <a:solidFill>
                  <a:srgbClr val="138995"/>
                </a:solidFill>
              </a:rPr>
              <a:t>Other Health Partners</a:t>
            </a:r>
          </a:p>
          <a:p>
            <a:pPr marL="509562" indent="-214303">
              <a:tabLst>
                <a:tab pos="2797035" algn="l"/>
                <a:tab pos="5370246" algn="l"/>
              </a:tabLst>
            </a:pPr>
            <a:r>
              <a:rPr lang="en-US" altLang="en-US" sz="1801" dirty="0"/>
              <a:t>Fred Hutchinson Cancer Research</a:t>
            </a:r>
          </a:p>
          <a:p>
            <a:pPr marL="509562" indent="-214303">
              <a:tabLst>
                <a:tab pos="2797035" algn="l"/>
                <a:tab pos="5370246" algn="l"/>
              </a:tabLst>
            </a:pPr>
            <a:r>
              <a:rPr lang="en-US" altLang="en-US" sz="1801" dirty="0"/>
              <a:t>Qualis Health</a:t>
            </a:r>
          </a:p>
          <a:p>
            <a:pPr marL="509562" indent="-214303">
              <a:tabLst>
                <a:tab pos="2797035" algn="l"/>
                <a:tab pos="5370246" algn="l"/>
              </a:tabLst>
            </a:pPr>
            <a:r>
              <a:rPr lang="en-US" altLang="en-US" sz="1801" dirty="0"/>
              <a:t>WA Department of Health</a:t>
            </a:r>
          </a:p>
          <a:p>
            <a:pPr marL="231762" indent="-214303">
              <a:tabLst>
                <a:tab pos="2797035" algn="l"/>
                <a:tab pos="5370246" algn="l"/>
              </a:tabLst>
            </a:pPr>
            <a:endParaRPr lang="en-US" altLang="en-US" sz="1801" dirty="0"/>
          </a:p>
          <a:p>
            <a:pPr marL="231762" indent="-214303">
              <a:tabLst>
                <a:tab pos="2797035" algn="l"/>
                <a:tab pos="5370246" algn="l"/>
              </a:tabLst>
            </a:pPr>
            <a:endParaRPr lang="en-US" altLang="en-US" sz="1801" dirty="0"/>
          </a:p>
        </p:txBody>
      </p:sp>
    </p:spTree>
    <p:custDataLst>
      <p:tags r:id="rId1"/>
    </p:custDataLst>
    <p:extLst>
      <p:ext uri="{BB962C8B-B14F-4D97-AF65-F5344CB8AC3E}">
        <p14:creationId xmlns:p14="http://schemas.microsoft.com/office/powerpoint/2010/main" val="2197660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Force’s Reports</a:t>
            </a:r>
          </a:p>
        </p:txBody>
      </p:sp>
      <p:pic>
        <p:nvPicPr>
          <p:cNvPr id="9" name="Picture 8">
            <a:extLst>
              <a:ext uri="{FF2B5EF4-FFF2-40B4-BE49-F238E27FC236}">
                <a16:creationId xmlns:a16="http://schemas.microsoft.com/office/drawing/2014/main" id="{F1201FAC-71D2-47C9-846A-CA108C83E45F}"/>
              </a:ext>
            </a:extLst>
          </p:cNvPr>
          <p:cNvPicPr>
            <a:picLocks noChangeAspect="1"/>
          </p:cNvPicPr>
          <p:nvPr/>
        </p:nvPicPr>
        <p:blipFill>
          <a:blip r:embed="rId4"/>
          <a:stretch>
            <a:fillRect/>
          </a:stretch>
        </p:blipFill>
        <p:spPr>
          <a:xfrm>
            <a:off x="692405" y="1570368"/>
            <a:ext cx="2816352"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stretch>
            <a:fillRect/>
          </a:stretch>
        </p:blipFill>
        <p:spPr>
          <a:xfrm>
            <a:off x="1758999" y="2312033"/>
            <a:ext cx="2813001" cy="36576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Content Placeholder 7" descr="Screen Clipping">
            <a:extLst>
              <a:ext uri="{FF2B5EF4-FFF2-40B4-BE49-F238E27FC236}">
                <a16:creationId xmlns:a16="http://schemas.microsoft.com/office/drawing/2014/main" id="{6333CFAB-2FFC-49D1-B3DC-36C1DAC042CB}"/>
              </a:ext>
            </a:extLst>
          </p:cNvPr>
          <p:cNvPicPr>
            <a:picLocks noGrp="1" noChangeAspect="1"/>
          </p:cNvPicPr>
          <p:nvPr>
            <p:ph idx="1"/>
          </p:nvPr>
        </p:nvPicPr>
        <p:blipFill>
          <a:blip r:embed="rId6"/>
          <a:stretch>
            <a:fillRect/>
          </a:stretch>
        </p:blipFill>
        <p:spPr>
          <a:xfrm>
            <a:off x="5138856" y="1570367"/>
            <a:ext cx="3456504" cy="4468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50780963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Antibiotics for Upper Respiratory Infection</a:t>
            </a:r>
          </a:p>
        </p:txBody>
      </p:sp>
      <p:pic>
        <p:nvPicPr>
          <p:cNvPr id="1026" name="Picture 2" descr="X:\PerformanceReports\Choosing Wisely\2016Update\Choosing Wisely_URI_Commercial.png"/>
          <p:cNvPicPr>
            <a:picLocks noChangeAspect="1" noChangeArrowheads="1"/>
          </p:cNvPicPr>
          <p:nvPr/>
        </p:nvPicPr>
        <p:blipFill rotWithShape="1">
          <a:blip r:embed="rId3">
            <a:extLst>
              <a:ext uri="{28A0092B-C50C-407E-A947-70E740481C1C}">
                <a14:useLocalDpi xmlns:a14="http://schemas.microsoft.com/office/drawing/2010/main" val="0"/>
              </a:ext>
            </a:extLst>
          </a:blip>
          <a:srcRect t="19296" r="24624" b="7140"/>
          <a:stretch/>
        </p:blipFill>
        <p:spPr bwMode="auto">
          <a:xfrm>
            <a:off x="267130" y="3299796"/>
            <a:ext cx="3993771" cy="25744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X:\PerformanceReports\Choosing Wisely\2016Update\Choosing Wisely_URI_Medicaid.png"/>
          <p:cNvPicPr>
            <a:picLocks noChangeAspect="1" noChangeArrowheads="1"/>
          </p:cNvPicPr>
          <p:nvPr/>
        </p:nvPicPr>
        <p:blipFill rotWithShape="1">
          <a:blip r:embed="rId4">
            <a:extLst>
              <a:ext uri="{28A0092B-C50C-407E-A947-70E740481C1C}">
                <a14:useLocalDpi xmlns:a14="http://schemas.microsoft.com/office/drawing/2010/main" val="0"/>
              </a:ext>
            </a:extLst>
          </a:blip>
          <a:srcRect t="19010" r="25045" b="8511"/>
          <a:stretch/>
        </p:blipFill>
        <p:spPr bwMode="auto">
          <a:xfrm>
            <a:off x="4704523" y="3299796"/>
            <a:ext cx="4030836" cy="25744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12559" y="5994262"/>
            <a:ext cx="3909392" cy="307905"/>
          </a:xfrm>
          <a:prstGeom prst="rect">
            <a:avLst/>
          </a:prstGeom>
          <a:noFill/>
        </p:spPr>
        <p:txBody>
          <a:bodyPr wrap="square" rtlCol="0">
            <a:spAutoFit/>
          </a:bodyPr>
          <a:lstStyle/>
          <a:p>
            <a:pPr defTabSz="914354">
              <a:defRPr/>
            </a:pPr>
            <a:r>
              <a:rPr lang="en-US" sz="1401" i="1" kern="0" dirty="0">
                <a:solidFill>
                  <a:sysClr val="windowText" lastClr="000000"/>
                </a:solidFill>
                <a:latin typeface="Arial" panose="020B0604020202020204" pitchFamily="34" charset="0"/>
                <a:cs typeface="Arial" panose="020B0604020202020204" pitchFamily="34" charset="0"/>
              </a:rPr>
              <a:t>Data Source: Washington Health Alliance</a:t>
            </a:r>
          </a:p>
        </p:txBody>
      </p:sp>
      <p:sp>
        <p:nvSpPr>
          <p:cNvPr id="5" name="TextBox 4"/>
          <p:cNvSpPr txBox="1"/>
          <p:nvPr/>
        </p:nvSpPr>
        <p:spPr>
          <a:xfrm>
            <a:off x="758784" y="1509009"/>
            <a:ext cx="3010475" cy="1554272"/>
          </a:xfrm>
          <a:prstGeom prst="rect">
            <a:avLst/>
          </a:prstGeom>
          <a:noFill/>
        </p:spPr>
        <p:txBody>
          <a:bodyPr wrap="square" rtlCol="0">
            <a:spAutoFit/>
          </a:bodyPr>
          <a:lstStyle/>
          <a:p>
            <a:pPr algn="ctr" defTabSz="914354">
              <a:spcAft>
                <a:spcPts val="601"/>
              </a:spcAft>
              <a:defRPr/>
            </a:pPr>
            <a:r>
              <a:rPr lang="en-US" sz="2000" b="1" kern="0" dirty="0">
                <a:solidFill>
                  <a:sysClr val="windowText" lastClr="000000"/>
                </a:solidFill>
                <a:latin typeface="Arial" panose="020B0604020202020204" pitchFamily="34" charset="0"/>
                <a:cs typeface="Arial" panose="020B0604020202020204" pitchFamily="34" charset="0"/>
              </a:rPr>
              <a:t>Commercially Insured</a:t>
            </a:r>
          </a:p>
          <a:p>
            <a:pPr algn="ctr" defTabSz="914354">
              <a:spcAft>
                <a:spcPts val="601"/>
              </a:spcAft>
              <a:defRPr/>
            </a:pPr>
            <a:r>
              <a:rPr lang="en-US" sz="2000" kern="0" dirty="0">
                <a:solidFill>
                  <a:sysClr val="windowText" lastClr="000000"/>
                </a:solidFill>
                <a:latin typeface="Arial" panose="020B0604020202020204" pitchFamily="34" charset="0"/>
                <a:cs typeface="Arial" panose="020B0604020202020204" pitchFamily="34" charset="0"/>
              </a:rPr>
              <a:t>Low = 23%</a:t>
            </a:r>
          </a:p>
          <a:p>
            <a:pPr algn="ctr" defTabSz="914354">
              <a:spcAft>
                <a:spcPts val="601"/>
              </a:spcAft>
              <a:defRPr/>
            </a:pPr>
            <a:r>
              <a:rPr lang="en-US" sz="2000" kern="0" dirty="0">
                <a:solidFill>
                  <a:sysClr val="windowText" lastClr="000000"/>
                </a:solidFill>
                <a:latin typeface="Arial" panose="020B0604020202020204" pitchFamily="34" charset="0"/>
                <a:cs typeface="Arial" panose="020B0604020202020204" pitchFamily="34" charset="0"/>
              </a:rPr>
              <a:t>State Average = 30%</a:t>
            </a:r>
          </a:p>
          <a:p>
            <a:pPr algn="ctr" defTabSz="914354">
              <a:spcAft>
                <a:spcPts val="601"/>
              </a:spcAft>
              <a:defRPr/>
            </a:pPr>
            <a:r>
              <a:rPr lang="en-US" sz="2000" kern="0" dirty="0">
                <a:solidFill>
                  <a:sysClr val="windowText" lastClr="000000"/>
                </a:solidFill>
                <a:latin typeface="Arial" panose="020B0604020202020204" pitchFamily="34" charset="0"/>
                <a:cs typeface="Arial" panose="020B0604020202020204" pitchFamily="34" charset="0"/>
              </a:rPr>
              <a:t>High = 56%</a:t>
            </a:r>
          </a:p>
        </p:txBody>
      </p:sp>
      <p:sp>
        <p:nvSpPr>
          <p:cNvPr id="13" name="TextBox 12"/>
          <p:cNvSpPr txBox="1"/>
          <p:nvPr/>
        </p:nvSpPr>
        <p:spPr>
          <a:xfrm>
            <a:off x="5214706" y="1509008"/>
            <a:ext cx="3010475" cy="1554272"/>
          </a:xfrm>
          <a:prstGeom prst="rect">
            <a:avLst/>
          </a:prstGeom>
          <a:noFill/>
        </p:spPr>
        <p:txBody>
          <a:bodyPr wrap="square" rtlCol="0">
            <a:spAutoFit/>
          </a:bodyPr>
          <a:lstStyle/>
          <a:p>
            <a:pPr algn="ctr" defTabSz="914354">
              <a:spcAft>
                <a:spcPts val="601"/>
              </a:spcAft>
              <a:defRPr/>
            </a:pPr>
            <a:r>
              <a:rPr lang="en-US" sz="2000" b="1" kern="0" dirty="0">
                <a:solidFill>
                  <a:sysClr val="windowText" lastClr="000000"/>
                </a:solidFill>
                <a:latin typeface="Arial" panose="020B0604020202020204" pitchFamily="34" charset="0"/>
                <a:cs typeface="Arial" panose="020B0604020202020204" pitchFamily="34" charset="0"/>
              </a:rPr>
              <a:t>Medicaid Insured</a:t>
            </a:r>
          </a:p>
          <a:p>
            <a:pPr algn="ctr" defTabSz="914354">
              <a:spcAft>
                <a:spcPts val="601"/>
              </a:spcAft>
              <a:defRPr/>
            </a:pPr>
            <a:r>
              <a:rPr lang="en-US" sz="2000" kern="0" dirty="0">
                <a:solidFill>
                  <a:sysClr val="windowText" lastClr="000000"/>
                </a:solidFill>
                <a:latin typeface="Arial" panose="020B0604020202020204" pitchFamily="34" charset="0"/>
                <a:cs typeface="Arial" panose="020B0604020202020204" pitchFamily="34" charset="0"/>
              </a:rPr>
              <a:t>Low = 10%</a:t>
            </a:r>
          </a:p>
          <a:p>
            <a:pPr algn="ctr" defTabSz="914354">
              <a:spcAft>
                <a:spcPts val="601"/>
              </a:spcAft>
              <a:defRPr/>
            </a:pPr>
            <a:r>
              <a:rPr lang="en-US" sz="2000" kern="0" dirty="0">
                <a:solidFill>
                  <a:sysClr val="windowText" lastClr="000000"/>
                </a:solidFill>
                <a:latin typeface="Arial" panose="020B0604020202020204" pitchFamily="34" charset="0"/>
                <a:cs typeface="Arial" panose="020B0604020202020204" pitchFamily="34" charset="0"/>
              </a:rPr>
              <a:t>State Average = 16%</a:t>
            </a:r>
          </a:p>
          <a:p>
            <a:pPr algn="ctr" defTabSz="914354">
              <a:spcAft>
                <a:spcPts val="601"/>
              </a:spcAft>
              <a:defRPr/>
            </a:pPr>
            <a:r>
              <a:rPr lang="en-US" sz="2000" kern="0" dirty="0">
                <a:solidFill>
                  <a:sysClr val="windowText" lastClr="000000"/>
                </a:solidFill>
                <a:latin typeface="Arial" panose="020B0604020202020204" pitchFamily="34" charset="0"/>
                <a:cs typeface="Arial" panose="020B0604020202020204" pitchFamily="34" charset="0"/>
              </a:rPr>
              <a:t>High = 51%</a:t>
            </a:r>
          </a:p>
        </p:txBody>
      </p:sp>
    </p:spTree>
    <p:extLst>
      <p:ext uri="{BB962C8B-B14F-4D97-AF65-F5344CB8AC3E}">
        <p14:creationId xmlns:p14="http://schemas.microsoft.com/office/powerpoint/2010/main" val="3930012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49964D8A-A062-4530-9647-B9F723571720}"/>
              </a:ext>
            </a:extLst>
          </p:cNvPr>
          <p:cNvPicPr/>
          <p:nvPr/>
        </p:nvPicPr>
        <p:blipFill>
          <a:blip r:embed="rId3" cstate="print">
            <a:grayscl/>
            <a:extLst>
              <a:ext uri="{28A0092B-C50C-407E-A947-70E740481C1C}">
                <a14:useLocalDpi xmlns:a14="http://schemas.microsoft.com/office/drawing/2010/main" val="0"/>
              </a:ext>
            </a:extLst>
          </a:blip>
          <a:stretch>
            <a:fillRect/>
          </a:stretch>
        </p:blipFill>
        <p:spPr>
          <a:xfrm>
            <a:off x="379349" y="267762"/>
            <a:ext cx="700088" cy="350044"/>
          </a:xfrm>
          <a:prstGeom prst="rect">
            <a:avLst/>
          </a:prstGeom>
        </p:spPr>
      </p:pic>
      <p:sp>
        <p:nvSpPr>
          <p:cNvPr id="5" name="TextBox 4">
            <a:extLst>
              <a:ext uri="{FF2B5EF4-FFF2-40B4-BE49-F238E27FC236}">
                <a16:creationId xmlns:a16="http://schemas.microsoft.com/office/drawing/2014/main" id="{EBC7CCC8-6B48-4FD7-8A24-4EF02870C1DB}"/>
              </a:ext>
            </a:extLst>
          </p:cNvPr>
          <p:cNvSpPr txBox="1"/>
          <p:nvPr/>
        </p:nvSpPr>
        <p:spPr>
          <a:xfrm>
            <a:off x="1074681" y="225509"/>
            <a:ext cx="4884671"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5B9BD5">
                    <a:lumMod val="75000"/>
                  </a:srgbClr>
                </a:solidFill>
                <a:effectLst/>
                <a:uLnTx/>
                <a:uFillTx/>
                <a:latin typeface="Century Gothic" panose="020B0502020202020204" pitchFamily="34" charset="0"/>
                <a:ea typeface="+mn-ea"/>
                <a:cs typeface="+mn-cs"/>
              </a:rPr>
              <a:t>Foundation </a:t>
            </a:r>
            <a:r>
              <a:rPr kumimoji="0" lang="en-US" sz="2100" b="0" i="0" u="none" strike="noStrike" kern="1200" cap="none" spc="0" normalizeH="0" baseline="0" noProof="0">
                <a:ln>
                  <a:noFill/>
                </a:ln>
                <a:solidFill>
                  <a:srgbClr val="5B9BD5">
                    <a:lumMod val="75000"/>
                  </a:srgbClr>
                </a:solidFill>
                <a:effectLst/>
                <a:uLnTx/>
                <a:uFillTx/>
                <a:latin typeface="Century Gothic" panose="020B0502020202020204" pitchFamily="34" charset="0"/>
                <a:ea typeface="+mn-ea"/>
                <a:cs typeface="+mn-cs"/>
              </a:rPr>
              <a:t>2018-2020 </a:t>
            </a:r>
            <a:r>
              <a:rPr kumimoji="0" lang="en-US" sz="21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Strategic Plan</a:t>
            </a:r>
            <a:endParaRPr kumimoji="0" lang="en-US" sz="21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2F3488EE-129E-454E-AF27-8FA3B6D0AC15}"/>
              </a:ext>
            </a:extLst>
          </p:cNvPr>
          <p:cNvSpPr txBox="1"/>
          <p:nvPr/>
        </p:nvSpPr>
        <p:spPr>
          <a:xfrm>
            <a:off x="299540" y="966307"/>
            <a:ext cx="2681351" cy="60324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Our 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rPr>
              <a:t>Make Washington the best place to receive care and to practice medicine.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Our 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rPr>
              <a:t>Support and inspire physicians to create a healthier Washington.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Our Values:</a:t>
            </a:r>
          </a:p>
          <a:p>
            <a:pPr marL="171450" marR="0" lvl="0" indent="-171450" algn="l" defTabSz="457200" rtl="0" eaLnBrk="1" fontAlgn="auto" latinLnBrk="0" hangingPunct="1">
              <a:lnSpc>
                <a:spcPct val="100000"/>
              </a:lnSpc>
              <a:spcBef>
                <a:spcPts val="0"/>
              </a:spcBef>
              <a:spcAft>
                <a:spcPts val="600"/>
              </a:spcAft>
              <a:buClr>
                <a:srgbClr val="5B9BD5">
                  <a:lumMod val="75000"/>
                </a:srgbClr>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rPr>
              <a:t>The health and well-being of patients and communities.</a:t>
            </a:r>
          </a:p>
          <a:p>
            <a:pPr marL="171450" marR="0" lvl="0" indent="-171450" algn="l" defTabSz="457200" rtl="0" eaLnBrk="1" fontAlgn="auto" latinLnBrk="0" hangingPunct="1">
              <a:lnSpc>
                <a:spcPct val="100000"/>
              </a:lnSpc>
              <a:spcBef>
                <a:spcPts val="0"/>
              </a:spcBef>
              <a:spcAft>
                <a:spcPts val="600"/>
              </a:spcAft>
              <a:buClr>
                <a:srgbClr val="5B9BD5">
                  <a:lumMod val="75000"/>
                </a:srgbClr>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rPr>
              <a:t>Best-practices promoted through shared decision-making and effective communication skills.</a:t>
            </a:r>
          </a:p>
          <a:p>
            <a:pPr marL="171450" marR="0" lvl="0" indent="-171450" algn="l" defTabSz="457200" rtl="0" eaLnBrk="1" fontAlgn="auto" latinLnBrk="0" hangingPunct="1">
              <a:lnSpc>
                <a:spcPct val="100000"/>
              </a:lnSpc>
              <a:spcBef>
                <a:spcPts val="0"/>
              </a:spcBef>
              <a:spcAft>
                <a:spcPts val="600"/>
              </a:spcAft>
              <a:buClr>
                <a:srgbClr val="5B9BD5">
                  <a:lumMod val="75000"/>
                </a:srgbClr>
              </a:buClr>
              <a:buSzTx/>
              <a:buFont typeface="Arial" panose="020B0604020202020204" pitchFamily="34" charset="0"/>
              <a:buChar char="•"/>
              <a:tabLst/>
              <a:defRPr/>
            </a:pPr>
            <a:r>
              <a:rPr kumimoji="0" lang="en-US" sz="13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rPr>
              <a:t>Engaged and empowered physicians making a meaningful difference.</a:t>
            </a:r>
          </a:p>
          <a:p>
            <a:pPr marL="171450" marR="0" lvl="0" indent="-171450" algn="l" defTabSz="457200" rtl="0" eaLnBrk="1" fontAlgn="auto" latinLnBrk="0" hangingPunct="1">
              <a:lnSpc>
                <a:spcPct val="100000"/>
              </a:lnSpc>
              <a:spcBef>
                <a:spcPts val="0"/>
              </a:spcBef>
              <a:spcAft>
                <a:spcPts val="600"/>
              </a:spcAft>
              <a:buClr>
                <a:srgbClr val="5B9BD5">
                  <a:lumMod val="75000"/>
                </a:srgbClr>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endParaRPr>
          </a:p>
          <a:p>
            <a:pPr marL="171450" marR="0" lvl="0" indent="-171450" algn="l" defTabSz="457200" rtl="0" eaLnBrk="1" fontAlgn="auto" latinLnBrk="0" hangingPunct="1">
              <a:lnSpc>
                <a:spcPct val="100000"/>
              </a:lnSpc>
              <a:spcBef>
                <a:spcPts val="0"/>
              </a:spcBef>
              <a:spcAft>
                <a:spcPts val="600"/>
              </a:spcAft>
              <a:buClr>
                <a:srgbClr val="5B9BD5">
                  <a:lumMod val="75000"/>
                </a:srgbClr>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25252"/>
              </a:solidFill>
              <a:effectLst/>
              <a:uLnTx/>
              <a:uFillTx/>
              <a:latin typeface="Century Gothic" panose="020B0502020202020204" pitchFamily="34" charset="0"/>
              <a:ea typeface="+mn-ea"/>
              <a:cs typeface="+mn-cs"/>
            </a:endParaRPr>
          </a:p>
        </p:txBody>
      </p:sp>
      <p:grpSp>
        <p:nvGrpSpPr>
          <p:cNvPr id="53" name="Group 52">
            <a:extLst>
              <a:ext uri="{FF2B5EF4-FFF2-40B4-BE49-F238E27FC236}">
                <a16:creationId xmlns:a16="http://schemas.microsoft.com/office/drawing/2014/main" id="{E83FA460-690A-44C0-99F7-2D04279203AC}"/>
              </a:ext>
            </a:extLst>
          </p:cNvPr>
          <p:cNvGrpSpPr/>
          <p:nvPr/>
        </p:nvGrpSpPr>
        <p:grpSpPr>
          <a:xfrm>
            <a:off x="3155192" y="777384"/>
            <a:ext cx="5958568" cy="1885950"/>
            <a:chOff x="3155192" y="777384"/>
            <a:chExt cx="5958568" cy="1885950"/>
          </a:xfrm>
        </p:grpSpPr>
        <p:sp>
          <p:nvSpPr>
            <p:cNvPr id="9" name="Rectangle: Diagonal Corners Rounded 8">
              <a:extLst>
                <a:ext uri="{FF2B5EF4-FFF2-40B4-BE49-F238E27FC236}">
                  <a16:creationId xmlns:a16="http://schemas.microsoft.com/office/drawing/2014/main" id="{6473BF0D-8111-48B6-B0F0-CD850987E101}"/>
                </a:ext>
              </a:extLst>
            </p:cNvPr>
            <p:cNvSpPr/>
            <p:nvPr/>
          </p:nvSpPr>
          <p:spPr>
            <a:xfrm>
              <a:off x="3155192" y="777384"/>
              <a:ext cx="2317634" cy="1885950"/>
            </a:xfrm>
            <a:prstGeom prst="round2Diag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Goal One</a:t>
              </a:r>
              <a:b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Engage patients in shared decision-making.</a:t>
              </a:r>
            </a:p>
          </p:txBody>
        </p:sp>
        <p:grpSp>
          <p:nvGrpSpPr>
            <p:cNvPr id="23" name="Group 22">
              <a:extLst>
                <a:ext uri="{FF2B5EF4-FFF2-40B4-BE49-F238E27FC236}">
                  <a16:creationId xmlns:a16="http://schemas.microsoft.com/office/drawing/2014/main" id="{65D1F551-161F-43AF-9769-93F868E3F31C}"/>
                </a:ext>
              </a:extLst>
            </p:cNvPr>
            <p:cNvGrpSpPr/>
            <p:nvPr/>
          </p:nvGrpSpPr>
          <p:grpSpPr>
            <a:xfrm>
              <a:off x="5562942" y="1209013"/>
              <a:ext cx="687498" cy="1022693"/>
              <a:chOff x="5824046" y="750320"/>
              <a:chExt cx="687498" cy="1022693"/>
            </a:xfrm>
            <a:solidFill>
              <a:srgbClr val="535353"/>
            </a:solidFill>
          </p:grpSpPr>
          <p:grpSp>
            <p:nvGrpSpPr>
              <p:cNvPr id="24" name="Group 23">
                <a:extLst>
                  <a:ext uri="{FF2B5EF4-FFF2-40B4-BE49-F238E27FC236}">
                    <a16:creationId xmlns:a16="http://schemas.microsoft.com/office/drawing/2014/main" id="{93B8A3DD-1856-43DE-971A-1E5D49C51722}"/>
                  </a:ext>
                </a:extLst>
              </p:cNvPr>
              <p:cNvGrpSpPr/>
              <p:nvPr/>
            </p:nvGrpSpPr>
            <p:grpSpPr>
              <a:xfrm>
                <a:off x="5850912" y="750320"/>
                <a:ext cx="660632" cy="1022693"/>
                <a:chOff x="5850912" y="750320"/>
                <a:chExt cx="660632" cy="1022693"/>
              </a:xfrm>
              <a:grpFill/>
            </p:grpSpPr>
            <p:grpSp>
              <p:nvGrpSpPr>
                <p:cNvPr id="26" name="Group 25">
                  <a:extLst>
                    <a:ext uri="{FF2B5EF4-FFF2-40B4-BE49-F238E27FC236}">
                      <a16:creationId xmlns:a16="http://schemas.microsoft.com/office/drawing/2014/main" id="{43814BB0-0C89-4B79-86CD-BF490C91EB53}"/>
                    </a:ext>
                  </a:extLst>
                </p:cNvPr>
                <p:cNvGrpSpPr/>
                <p:nvPr/>
              </p:nvGrpSpPr>
              <p:grpSpPr>
                <a:xfrm>
                  <a:off x="6181228" y="750320"/>
                  <a:ext cx="330316" cy="1022693"/>
                  <a:chOff x="6143128" y="805599"/>
                  <a:chExt cx="330316" cy="1022693"/>
                </a:xfrm>
                <a:grpFill/>
              </p:grpSpPr>
              <p:cxnSp>
                <p:nvCxnSpPr>
                  <p:cNvPr id="28" name="Straight Connector 27">
                    <a:extLst>
                      <a:ext uri="{FF2B5EF4-FFF2-40B4-BE49-F238E27FC236}">
                        <a16:creationId xmlns:a16="http://schemas.microsoft.com/office/drawing/2014/main" id="{44E128A2-F1C1-423A-B32B-C9FE52FEB987}"/>
                      </a:ext>
                    </a:extLst>
                  </p:cNvPr>
                  <p:cNvCxnSpPr/>
                  <p:nvPr/>
                </p:nvCxnSpPr>
                <p:spPr>
                  <a:xfrm>
                    <a:off x="6143128" y="805599"/>
                    <a:ext cx="0" cy="1022693"/>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8B5CC00-123A-480C-A2B3-559645F0A14D}"/>
                      </a:ext>
                    </a:extLst>
                  </p:cNvPr>
                  <p:cNvCxnSpPr/>
                  <p:nvPr/>
                </p:nvCxnSpPr>
                <p:spPr>
                  <a:xfrm>
                    <a:off x="6143128" y="805599"/>
                    <a:ext cx="330316" cy="0"/>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72D52A-4BAE-4B96-BCF6-077C44AA6902}"/>
                      </a:ext>
                    </a:extLst>
                  </p:cNvPr>
                  <p:cNvCxnSpPr/>
                  <p:nvPr/>
                </p:nvCxnSpPr>
                <p:spPr>
                  <a:xfrm>
                    <a:off x="6143128" y="1823798"/>
                    <a:ext cx="330316" cy="0"/>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461D5767-E9E9-4445-A1C4-BE193DBD7CB6}"/>
                    </a:ext>
                  </a:extLst>
                </p:cNvPr>
                <p:cNvCxnSpPr/>
                <p:nvPr/>
              </p:nvCxnSpPr>
              <p:spPr>
                <a:xfrm>
                  <a:off x="5850912" y="1261666"/>
                  <a:ext cx="330316" cy="0"/>
                </a:xfrm>
                <a:prstGeom prst="line">
                  <a:avLst/>
                </a:prstGeom>
                <a:grpFill/>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5" name="Oval 24">
                <a:extLst>
                  <a:ext uri="{FF2B5EF4-FFF2-40B4-BE49-F238E27FC236}">
                    <a16:creationId xmlns:a16="http://schemas.microsoft.com/office/drawing/2014/main" id="{EB74798A-6831-4BA3-9463-3650E04B7067}"/>
                  </a:ext>
                </a:extLst>
              </p:cNvPr>
              <p:cNvSpPr/>
              <p:nvPr/>
            </p:nvSpPr>
            <p:spPr>
              <a:xfrm>
                <a:off x="5824046" y="1162336"/>
                <a:ext cx="182880" cy="18288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1F4B8C37-3809-4818-BA02-CE119EC2B9E3}"/>
                </a:ext>
              </a:extLst>
            </p:cNvPr>
            <p:cNvSpPr txBox="1"/>
            <p:nvPr/>
          </p:nvSpPr>
          <p:spPr>
            <a:xfrm>
              <a:off x="6241296" y="966307"/>
              <a:ext cx="2872464" cy="15081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25252"/>
                  </a:solidFill>
                  <a:effectLst/>
                  <a:uLnTx/>
                  <a:uFillTx/>
                  <a:latin typeface="Calibri" panose="020F0502020204030204"/>
                  <a:ea typeface="+mn-ea"/>
                  <a:cs typeface="+mn-cs"/>
                </a:rPr>
                <a:t>Objective One:</a:t>
              </a:r>
              <a:b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t>Ensure the success of the Honoring Choices® Pacific Northwest initiative.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2525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25252"/>
                  </a:solidFill>
                  <a:effectLst/>
                  <a:uLnTx/>
                  <a:uFillTx/>
                  <a:latin typeface="Calibri" panose="020F0502020204030204"/>
                  <a:ea typeface="+mn-ea"/>
                  <a:cs typeface="+mn-cs"/>
                </a:rPr>
                <a:t>Objective Two: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t>Support the Choosing Wisely® campaign.</a:t>
              </a:r>
            </a:p>
          </p:txBody>
        </p:sp>
      </p:grpSp>
      <p:grpSp>
        <p:nvGrpSpPr>
          <p:cNvPr id="54" name="Group 53">
            <a:extLst>
              <a:ext uri="{FF2B5EF4-FFF2-40B4-BE49-F238E27FC236}">
                <a16:creationId xmlns:a16="http://schemas.microsoft.com/office/drawing/2014/main" id="{1D3F2981-CDE0-4C95-A2BF-B80C1B738FB0}"/>
              </a:ext>
            </a:extLst>
          </p:cNvPr>
          <p:cNvGrpSpPr/>
          <p:nvPr/>
        </p:nvGrpSpPr>
        <p:grpSpPr>
          <a:xfrm>
            <a:off x="3295001" y="4595754"/>
            <a:ext cx="5478245" cy="2154436"/>
            <a:chOff x="3295001" y="4595754"/>
            <a:chExt cx="5478245" cy="2154436"/>
          </a:xfrm>
        </p:grpSpPr>
        <p:sp>
          <p:nvSpPr>
            <p:cNvPr id="10" name="Rectangle: Diagonal Corners Rounded 9">
              <a:extLst>
                <a:ext uri="{FF2B5EF4-FFF2-40B4-BE49-F238E27FC236}">
                  <a16:creationId xmlns:a16="http://schemas.microsoft.com/office/drawing/2014/main" id="{8D90ED93-7A70-462F-8B3E-859A0CD725F0}"/>
                </a:ext>
              </a:extLst>
            </p:cNvPr>
            <p:cNvSpPr/>
            <p:nvPr/>
          </p:nvSpPr>
          <p:spPr>
            <a:xfrm>
              <a:off x="3295001" y="4729997"/>
              <a:ext cx="2317634" cy="1885950"/>
            </a:xfrm>
            <a:prstGeom prst="round2Diag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Goal Three</a:t>
              </a:r>
              <a:b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Collaborate with other quality improvement stakeholders to align efforts and </a:t>
              </a:r>
              <a:r>
                <a:rPr kumimoji="0" lang="en-US" sz="15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generate results.</a:t>
              </a:r>
              <a:endPar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2" name="Group 31">
              <a:extLst>
                <a:ext uri="{FF2B5EF4-FFF2-40B4-BE49-F238E27FC236}">
                  <a16:creationId xmlns:a16="http://schemas.microsoft.com/office/drawing/2014/main" id="{46B4A3EE-2126-4CE7-B0B7-E5D62AC18F4A}"/>
                </a:ext>
              </a:extLst>
            </p:cNvPr>
            <p:cNvGrpSpPr/>
            <p:nvPr/>
          </p:nvGrpSpPr>
          <p:grpSpPr>
            <a:xfrm>
              <a:off x="5689198" y="5161626"/>
              <a:ext cx="678354" cy="1022693"/>
              <a:chOff x="5824046" y="585728"/>
              <a:chExt cx="678354" cy="1022693"/>
            </a:xfrm>
            <a:solidFill>
              <a:srgbClr val="535353"/>
            </a:solidFill>
          </p:grpSpPr>
          <p:grpSp>
            <p:nvGrpSpPr>
              <p:cNvPr id="33" name="Group 32">
                <a:extLst>
                  <a:ext uri="{FF2B5EF4-FFF2-40B4-BE49-F238E27FC236}">
                    <a16:creationId xmlns:a16="http://schemas.microsoft.com/office/drawing/2014/main" id="{D3B9F790-D661-4B38-93FD-0889BFAB6184}"/>
                  </a:ext>
                </a:extLst>
              </p:cNvPr>
              <p:cNvGrpSpPr/>
              <p:nvPr/>
            </p:nvGrpSpPr>
            <p:grpSpPr>
              <a:xfrm>
                <a:off x="5841768" y="585728"/>
                <a:ext cx="660632" cy="1022693"/>
                <a:chOff x="5841768" y="585728"/>
                <a:chExt cx="660632" cy="1022693"/>
              </a:xfrm>
              <a:grpFill/>
            </p:grpSpPr>
            <p:grpSp>
              <p:nvGrpSpPr>
                <p:cNvPr id="35" name="Group 34">
                  <a:extLst>
                    <a:ext uri="{FF2B5EF4-FFF2-40B4-BE49-F238E27FC236}">
                      <a16:creationId xmlns:a16="http://schemas.microsoft.com/office/drawing/2014/main" id="{D496CE36-45DD-428C-B2C9-B07A60A61F77}"/>
                    </a:ext>
                  </a:extLst>
                </p:cNvPr>
                <p:cNvGrpSpPr/>
                <p:nvPr/>
              </p:nvGrpSpPr>
              <p:grpSpPr>
                <a:xfrm>
                  <a:off x="6172084" y="585728"/>
                  <a:ext cx="330316" cy="1022693"/>
                  <a:chOff x="6133984" y="641007"/>
                  <a:chExt cx="330316" cy="1022693"/>
                </a:xfrm>
                <a:grpFill/>
              </p:grpSpPr>
              <p:cxnSp>
                <p:nvCxnSpPr>
                  <p:cNvPr id="37" name="Straight Connector 36">
                    <a:extLst>
                      <a:ext uri="{FF2B5EF4-FFF2-40B4-BE49-F238E27FC236}">
                        <a16:creationId xmlns:a16="http://schemas.microsoft.com/office/drawing/2014/main" id="{38AFDF97-E80A-4276-A0E4-6DC714624EC5}"/>
                      </a:ext>
                    </a:extLst>
                  </p:cNvPr>
                  <p:cNvCxnSpPr/>
                  <p:nvPr/>
                </p:nvCxnSpPr>
                <p:spPr>
                  <a:xfrm>
                    <a:off x="6133984" y="641007"/>
                    <a:ext cx="0" cy="1022693"/>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41BC62-9F48-49D9-AFDC-878174378532}"/>
                      </a:ext>
                    </a:extLst>
                  </p:cNvPr>
                  <p:cNvCxnSpPr/>
                  <p:nvPr/>
                </p:nvCxnSpPr>
                <p:spPr>
                  <a:xfrm>
                    <a:off x="6133984" y="641007"/>
                    <a:ext cx="330316"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C9C2C10-32B0-4447-A346-5B6D542143E9}"/>
                      </a:ext>
                    </a:extLst>
                  </p:cNvPr>
                  <p:cNvCxnSpPr/>
                  <p:nvPr/>
                </p:nvCxnSpPr>
                <p:spPr>
                  <a:xfrm>
                    <a:off x="6133984" y="1659206"/>
                    <a:ext cx="330316"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5750C9A3-DFDB-4804-82F5-BC423CA19E90}"/>
                    </a:ext>
                  </a:extLst>
                </p:cNvPr>
                <p:cNvCxnSpPr/>
                <p:nvPr/>
              </p:nvCxnSpPr>
              <p:spPr>
                <a:xfrm>
                  <a:off x="5841768" y="1097074"/>
                  <a:ext cx="330316" cy="0"/>
                </a:xfrm>
                <a:prstGeom prst="line">
                  <a:avLst/>
                </a:prstGeom>
                <a:grpFill/>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Oval 33">
                <a:extLst>
                  <a:ext uri="{FF2B5EF4-FFF2-40B4-BE49-F238E27FC236}">
                    <a16:creationId xmlns:a16="http://schemas.microsoft.com/office/drawing/2014/main" id="{3F7D934E-EF3B-4F9B-B348-B9E42EE97580}"/>
                  </a:ext>
                </a:extLst>
              </p:cNvPr>
              <p:cNvSpPr/>
              <p:nvPr/>
            </p:nvSpPr>
            <p:spPr>
              <a:xfrm>
                <a:off x="5824046" y="1005634"/>
                <a:ext cx="182880" cy="18288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9E66343F-620F-4214-BD2A-0EB583C1BCCB}"/>
                </a:ext>
              </a:extLst>
            </p:cNvPr>
            <p:cNvSpPr txBox="1"/>
            <p:nvPr/>
          </p:nvSpPr>
          <p:spPr>
            <a:xfrm>
              <a:off x="6367551" y="4595754"/>
              <a:ext cx="2405695" cy="21544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25252"/>
                  </a:solidFill>
                  <a:effectLst/>
                  <a:uLnTx/>
                  <a:uFillTx/>
                  <a:latin typeface="Calibri" panose="020F0502020204030204"/>
                  <a:ea typeface="+mn-ea"/>
                  <a:cs typeface="+mn-cs"/>
                </a:rPr>
                <a:t>Objective One:</a:t>
              </a:r>
              <a:b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t>Support quality and patient safety through the Medical Officer Collaborative.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2525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25252"/>
                  </a:solidFill>
                  <a:effectLst/>
                  <a:uLnTx/>
                  <a:uFillTx/>
                  <a:latin typeface="Calibri" panose="020F0502020204030204"/>
                  <a:ea typeface="+mn-ea"/>
                  <a:cs typeface="+mn-cs"/>
                </a:rPr>
                <a:t>Objective Two: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t>Partner on the Clinical Performance Improvement Network and Washington Patient Safety Coalition.</a:t>
              </a:r>
            </a:p>
          </p:txBody>
        </p:sp>
      </p:grpSp>
      <p:grpSp>
        <p:nvGrpSpPr>
          <p:cNvPr id="52" name="Group 51">
            <a:extLst>
              <a:ext uri="{FF2B5EF4-FFF2-40B4-BE49-F238E27FC236}">
                <a16:creationId xmlns:a16="http://schemas.microsoft.com/office/drawing/2014/main" id="{8E3E08EE-0DD7-4A78-A791-9CE661B68989}"/>
              </a:ext>
            </a:extLst>
          </p:cNvPr>
          <p:cNvGrpSpPr/>
          <p:nvPr/>
        </p:nvGrpSpPr>
        <p:grpSpPr>
          <a:xfrm>
            <a:off x="3575303" y="2744838"/>
            <a:ext cx="5538457" cy="1885950"/>
            <a:chOff x="3575303" y="2744838"/>
            <a:chExt cx="5538457" cy="1885950"/>
          </a:xfrm>
        </p:grpSpPr>
        <p:sp>
          <p:nvSpPr>
            <p:cNvPr id="42" name="Rectangle: Diagonal Corners Rounded 41">
              <a:extLst>
                <a:ext uri="{FF2B5EF4-FFF2-40B4-BE49-F238E27FC236}">
                  <a16:creationId xmlns:a16="http://schemas.microsoft.com/office/drawing/2014/main" id="{F596DAB8-BB95-4FD5-9D9D-4C5658218A8E}"/>
                </a:ext>
              </a:extLst>
            </p:cNvPr>
            <p:cNvSpPr/>
            <p:nvPr/>
          </p:nvSpPr>
          <p:spPr>
            <a:xfrm>
              <a:off x="3575303" y="2744838"/>
              <a:ext cx="2317634" cy="1885950"/>
            </a:xfrm>
            <a:prstGeom prst="round2Diag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Goal Two</a:t>
              </a:r>
              <a:b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15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Reconnect physicians with the joy of practice and improve physician wellness.</a:t>
              </a:r>
            </a:p>
          </p:txBody>
        </p:sp>
        <p:grpSp>
          <p:nvGrpSpPr>
            <p:cNvPr id="43" name="Group 42">
              <a:extLst>
                <a:ext uri="{FF2B5EF4-FFF2-40B4-BE49-F238E27FC236}">
                  <a16:creationId xmlns:a16="http://schemas.microsoft.com/office/drawing/2014/main" id="{5954650A-0D61-4C54-B960-9CC4AFF72B22}"/>
                </a:ext>
              </a:extLst>
            </p:cNvPr>
            <p:cNvGrpSpPr/>
            <p:nvPr/>
          </p:nvGrpSpPr>
          <p:grpSpPr>
            <a:xfrm>
              <a:off x="5980834" y="3176467"/>
              <a:ext cx="678354" cy="1022693"/>
              <a:chOff x="5824046" y="914912"/>
              <a:chExt cx="678354" cy="1022693"/>
            </a:xfrm>
            <a:solidFill>
              <a:srgbClr val="535353"/>
            </a:solidFill>
          </p:grpSpPr>
          <p:grpSp>
            <p:nvGrpSpPr>
              <p:cNvPr id="45" name="Group 44">
                <a:extLst>
                  <a:ext uri="{FF2B5EF4-FFF2-40B4-BE49-F238E27FC236}">
                    <a16:creationId xmlns:a16="http://schemas.microsoft.com/office/drawing/2014/main" id="{950A34B0-40CD-4624-93C9-77576657AFB9}"/>
                  </a:ext>
                </a:extLst>
              </p:cNvPr>
              <p:cNvGrpSpPr/>
              <p:nvPr/>
            </p:nvGrpSpPr>
            <p:grpSpPr>
              <a:xfrm>
                <a:off x="5841768" y="914912"/>
                <a:ext cx="660632" cy="1022693"/>
                <a:chOff x="5841768" y="914912"/>
                <a:chExt cx="660632" cy="1022693"/>
              </a:xfrm>
              <a:grpFill/>
            </p:grpSpPr>
            <p:grpSp>
              <p:nvGrpSpPr>
                <p:cNvPr id="47" name="Group 46">
                  <a:extLst>
                    <a:ext uri="{FF2B5EF4-FFF2-40B4-BE49-F238E27FC236}">
                      <a16:creationId xmlns:a16="http://schemas.microsoft.com/office/drawing/2014/main" id="{48DCBBEC-9B8D-4209-BCF6-9F8A98536F08}"/>
                    </a:ext>
                  </a:extLst>
                </p:cNvPr>
                <p:cNvGrpSpPr/>
                <p:nvPr/>
              </p:nvGrpSpPr>
              <p:grpSpPr>
                <a:xfrm>
                  <a:off x="6172084" y="914912"/>
                  <a:ext cx="330316" cy="1022693"/>
                  <a:chOff x="6133984" y="970191"/>
                  <a:chExt cx="330316" cy="1022693"/>
                </a:xfrm>
                <a:grpFill/>
              </p:grpSpPr>
              <p:cxnSp>
                <p:nvCxnSpPr>
                  <p:cNvPr id="49" name="Straight Connector 48">
                    <a:extLst>
                      <a:ext uri="{FF2B5EF4-FFF2-40B4-BE49-F238E27FC236}">
                        <a16:creationId xmlns:a16="http://schemas.microsoft.com/office/drawing/2014/main" id="{D977D1E1-4316-4B93-97B4-B9A33CAD5640}"/>
                      </a:ext>
                    </a:extLst>
                  </p:cNvPr>
                  <p:cNvCxnSpPr/>
                  <p:nvPr/>
                </p:nvCxnSpPr>
                <p:spPr>
                  <a:xfrm>
                    <a:off x="6133984" y="970191"/>
                    <a:ext cx="0" cy="1022693"/>
                  </a:xfrm>
                  <a:prstGeom prst="line">
                    <a:avLst/>
                  </a:prstGeom>
                  <a:grp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D93633-04D2-45F2-99AA-4BBA5DBA5F17}"/>
                      </a:ext>
                    </a:extLst>
                  </p:cNvPr>
                  <p:cNvCxnSpPr/>
                  <p:nvPr/>
                </p:nvCxnSpPr>
                <p:spPr>
                  <a:xfrm>
                    <a:off x="6133984" y="970191"/>
                    <a:ext cx="330316" cy="0"/>
                  </a:xfrm>
                  <a:prstGeom prst="line">
                    <a:avLst/>
                  </a:prstGeom>
                  <a:grp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0CDA67-04BE-43AD-BAA2-10675A04D146}"/>
                      </a:ext>
                    </a:extLst>
                  </p:cNvPr>
                  <p:cNvCxnSpPr/>
                  <p:nvPr/>
                </p:nvCxnSpPr>
                <p:spPr>
                  <a:xfrm>
                    <a:off x="6133984" y="1988390"/>
                    <a:ext cx="330316" cy="0"/>
                  </a:xfrm>
                  <a:prstGeom prst="line">
                    <a:avLst/>
                  </a:prstGeom>
                  <a:grp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67BF2AAF-C517-4AFD-AEF8-15F6317D4361}"/>
                    </a:ext>
                  </a:extLst>
                </p:cNvPr>
                <p:cNvCxnSpPr/>
                <p:nvPr/>
              </p:nvCxnSpPr>
              <p:spPr>
                <a:xfrm>
                  <a:off x="5841768" y="1411995"/>
                  <a:ext cx="330316" cy="0"/>
                </a:xfrm>
                <a:prstGeom prst="line">
                  <a:avLst/>
                </a:prstGeom>
                <a:grpFill/>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6" name="Oval 45">
                <a:extLst>
                  <a:ext uri="{FF2B5EF4-FFF2-40B4-BE49-F238E27FC236}">
                    <a16:creationId xmlns:a16="http://schemas.microsoft.com/office/drawing/2014/main" id="{75F5F6C8-E521-4578-A60E-A6FC6EEFB5E4}"/>
                  </a:ext>
                </a:extLst>
              </p:cNvPr>
              <p:cNvSpPr/>
              <p:nvPr/>
            </p:nvSpPr>
            <p:spPr>
              <a:xfrm>
                <a:off x="5824046" y="1320555"/>
                <a:ext cx="182880" cy="182880"/>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DBA34CF1-DDD2-441C-9884-FC3320C9C1DC}"/>
                </a:ext>
              </a:extLst>
            </p:cNvPr>
            <p:cNvSpPr txBox="1"/>
            <p:nvPr/>
          </p:nvSpPr>
          <p:spPr>
            <a:xfrm>
              <a:off x="6677475" y="2826039"/>
              <a:ext cx="2436285" cy="17235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25252"/>
                  </a:solidFill>
                  <a:effectLst/>
                  <a:uLnTx/>
                  <a:uFillTx/>
                  <a:latin typeface="Calibri" panose="020F0502020204030204"/>
                  <a:ea typeface="+mn-ea"/>
                  <a:cs typeface="+mn-cs"/>
                </a:rPr>
                <a:t>Objective One: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t>Align strategies with known causes of burnout.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25252"/>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25252"/>
                  </a:solidFill>
                  <a:effectLst/>
                  <a:uLnTx/>
                  <a:uFillTx/>
                  <a:latin typeface="Calibri" panose="020F0502020204030204"/>
                  <a:ea typeface="+mn-ea"/>
                  <a:cs typeface="+mn-cs"/>
                </a:rPr>
                <a:t>Objective Two: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25252"/>
                  </a:solidFill>
                  <a:effectLst/>
                  <a:uLnTx/>
                  <a:uFillTx/>
                  <a:latin typeface="Calibri" panose="020F0502020204030204"/>
                  <a:ea typeface="+mn-ea"/>
                  <a:cs typeface="+mn-cs"/>
                </a:rPr>
                <a:t>Promote effective interventions to reduce burnout and improve wellness.</a:t>
              </a:r>
            </a:p>
          </p:txBody>
        </p:sp>
      </p:grpSp>
    </p:spTree>
    <p:extLst>
      <p:ext uri="{BB962C8B-B14F-4D97-AF65-F5344CB8AC3E}">
        <p14:creationId xmlns:p14="http://schemas.microsoft.com/office/powerpoint/2010/main" val="579057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CA9D-B0C4-4CB0-9B0A-961E09550E89}"/>
              </a:ext>
            </a:extLst>
          </p:cNvPr>
          <p:cNvSpPr>
            <a:spLocks noGrp="1"/>
          </p:cNvSpPr>
          <p:nvPr>
            <p:ph type="title"/>
          </p:nvPr>
        </p:nvSpPr>
        <p:spPr/>
        <p:txBody>
          <a:bodyPr/>
          <a:lstStyle/>
          <a:p>
            <a:r>
              <a:rPr lang="en-US"/>
              <a:t>Success Stories</a:t>
            </a:r>
            <a:endParaRPr lang="en-US" dirty="0"/>
          </a:p>
        </p:txBody>
      </p:sp>
      <p:sp>
        <p:nvSpPr>
          <p:cNvPr id="3" name="Content Placeholder 2">
            <a:extLst>
              <a:ext uri="{FF2B5EF4-FFF2-40B4-BE49-F238E27FC236}">
                <a16:creationId xmlns:a16="http://schemas.microsoft.com/office/drawing/2014/main" id="{A6762D03-914C-4729-B471-96775ED40A4A}"/>
              </a:ext>
            </a:extLst>
          </p:cNvPr>
          <p:cNvSpPr>
            <a:spLocks noGrp="1"/>
          </p:cNvSpPr>
          <p:nvPr>
            <p:ph idx="1"/>
          </p:nvPr>
        </p:nvSpPr>
        <p:spPr/>
        <p:txBody>
          <a:bodyPr/>
          <a:lstStyle/>
          <a:p>
            <a:r>
              <a:rPr lang="en-US" dirty="0"/>
              <a:t>Group Health (now Kaiser Permanente), Seattle, WA</a:t>
            </a:r>
          </a:p>
          <a:p>
            <a:endParaRPr lang="en-US" dirty="0"/>
          </a:p>
          <a:p>
            <a:pPr marL="361188" indent="-342900">
              <a:buFont typeface="Arial" panose="020B0604020202020204" pitchFamily="34" charset="0"/>
              <a:buChar char="•"/>
            </a:pPr>
            <a:r>
              <a:rPr lang="en-US" dirty="0"/>
              <a:t>Reduced their rate of prescribing antibiotics for upper respiratory infections from 41.5 percent in the second quarter of 2015 to 21.5 percent in the third quarter of 2016. </a:t>
            </a:r>
          </a:p>
          <a:p>
            <a:pPr lvl="1" indent="0">
              <a:buNone/>
            </a:pPr>
            <a:endParaRPr lang="en-US" dirty="0"/>
          </a:p>
          <a:p>
            <a:endParaRPr lang="en-US" dirty="0"/>
          </a:p>
        </p:txBody>
      </p:sp>
    </p:spTree>
    <p:extLst>
      <p:ext uri="{BB962C8B-B14F-4D97-AF65-F5344CB8AC3E}">
        <p14:creationId xmlns:p14="http://schemas.microsoft.com/office/powerpoint/2010/main" val="3080383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CA9D-B0C4-4CB0-9B0A-961E09550E89}"/>
              </a:ext>
            </a:extLst>
          </p:cNvPr>
          <p:cNvSpPr>
            <a:spLocks noGrp="1"/>
          </p:cNvSpPr>
          <p:nvPr>
            <p:ph type="title"/>
          </p:nvPr>
        </p:nvSpPr>
        <p:spPr/>
        <p:txBody>
          <a:bodyPr/>
          <a:lstStyle/>
          <a:p>
            <a:r>
              <a:rPr lang="en-US" dirty="0"/>
              <a:t>Success Stories</a:t>
            </a:r>
          </a:p>
        </p:txBody>
      </p:sp>
      <p:sp>
        <p:nvSpPr>
          <p:cNvPr id="3" name="Content Placeholder 2">
            <a:extLst>
              <a:ext uri="{FF2B5EF4-FFF2-40B4-BE49-F238E27FC236}">
                <a16:creationId xmlns:a16="http://schemas.microsoft.com/office/drawing/2014/main" id="{A6762D03-914C-4729-B471-96775ED40A4A}"/>
              </a:ext>
            </a:extLst>
          </p:cNvPr>
          <p:cNvSpPr>
            <a:spLocks noGrp="1"/>
          </p:cNvSpPr>
          <p:nvPr>
            <p:ph idx="1"/>
          </p:nvPr>
        </p:nvSpPr>
        <p:spPr/>
        <p:txBody>
          <a:bodyPr/>
          <a:lstStyle/>
          <a:p>
            <a:r>
              <a:rPr lang="en-US" dirty="0"/>
              <a:t>Samaritan Healthcare, Moses Lake, WA</a:t>
            </a:r>
          </a:p>
          <a:p>
            <a:endParaRPr lang="en-US" dirty="0"/>
          </a:p>
          <a:p>
            <a:pPr marL="361188" indent="-342900">
              <a:buFont typeface="Arial" panose="020B0604020202020204" pitchFamily="34" charset="0"/>
              <a:buChar char="•"/>
            </a:pPr>
            <a:r>
              <a:rPr lang="en-US" dirty="0"/>
              <a:t>Consistent messaging in the community.</a:t>
            </a:r>
          </a:p>
          <a:p>
            <a:endParaRPr lang="en-US" dirty="0"/>
          </a:p>
          <a:p>
            <a:pPr marL="361188" indent="-342900">
              <a:buFont typeface="Arial" panose="020B0604020202020204" pitchFamily="34" charset="0"/>
              <a:buChar char="•"/>
            </a:pPr>
            <a:r>
              <a:rPr lang="en-US" dirty="0"/>
              <a:t>Reduced their rate of prescribing antibiotics for upper respiratory infections from 33 percent in January 2016 to 14.9 percent in December 2016.</a:t>
            </a:r>
          </a:p>
          <a:p>
            <a:endParaRPr lang="en-US" dirty="0"/>
          </a:p>
        </p:txBody>
      </p:sp>
    </p:spTree>
    <p:extLst>
      <p:ext uri="{BB962C8B-B14F-4D97-AF65-F5344CB8AC3E}">
        <p14:creationId xmlns:p14="http://schemas.microsoft.com/office/powerpoint/2010/main" val="2515756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Choosing Wisely Action Manual</a:t>
            </a:r>
            <a:endParaRPr lang="en-US" dirty="0"/>
          </a:p>
        </p:txBody>
      </p:sp>
      <p:sp>
        <p:nvSpPr>
          <p:cNvPr id="3" name="Content Placeholder 2"/>
          <p:cNvSpPr>
            <a:spLocks noGrp="1"/>
          </p:cNvSpPr>
          <p:nvPr>
            <p:ph idx="1"/>
          </p:nvPr>
        </p:nvSpPr>
        <p:spPr/>
        <p:txBody>
          <a:bodyPr/>
          <a:lstStyle/>
          <a:p>
            <a:r>
              <a:rPr lang="en-US" dirty="0" err="1"/>
              <a:t>Kotter’s</a:t>
            </a:r>
            <a:r>
              <a:rPr lang="en-US" dirty="0"/>
              <a:t> 8-Step Process for Leading Change to Integrate Choosing Wisely</a:t>
            </a:r>
          </a:p>
          <a:p>
            <a:pPr lvl="1">
              <a:buNone/>
            </a:pPr>
            <a:r>
              <a:rPr lang="en-US" dirty="0"/>
              <a:t>1. Create a sense of urgency</a:t>
            </a:r>
          </a:p>
          <a:p>
            <a:pPr lvl="1">
              <a:buNone/>
            </a:pPr>
            <a:r>
              <a:rPr lang="en-US" dirty="0"/>
              <a:t>2. Build a guiding coalition</a:t>
            </a:r>
          </a:p>
          <a:p>
            <a:pPr lvl="1">
              <a:buNone/>
            </a:pPr>
            <a:r>
              <a:rPr lang="en-US" dirty="0"/>
              <a:t>3. Form a strategic vision and initiatives</a:t>
            </a:r>
          </a:p>
          <a:p>
            <a:pPr lvl="1">
              <a:buNone/>
            </a:pPr>
            <a:r>
              <a:rPr lang="en-US" dirty="0"/>
              <a:t>4. Enlist a volunteer army</a:t>
            </a:r>
          </a:p>
          <a:p>
            <a:pPr lvl="1">
              <a:buNone/>
            </a:pPr>
            <a:r>
              <a:rPr lang="en-US" dirty="0"/>
              <a:t>5. Enable action by removing barriers</a:t>
            </a:r>
          </a:p>
          <a:p>
            <a:pPr lvl="1">
              <a:buNone/>
            </a:pPr>
            <a:r>
              <a:rPr lang="en-US" dirty="0"/>
              <a:t>6. Generate short-term wins</a:t>
            </a:r>
          </a:p>
          <a:p>
            <a:pPr lvl="1">
              <a:buNone/>
            </a:pPr>
            <a:r>
              <a:rPr lang="en-US" dirty="0"/>
              <a:t>7. Sustain acceleration</a:t>
            </a:r>
          </a:p>
          <a:p>
            <a:pPr lvl="1">
              <a:buNone/>
            </a:pPr>
            <a:r>
              <a:rPr lang="en-US" dirty="0"/>
              <a:t>8. Institute change</a:t>
            </a:r>
          </a:p>
          <a:p>
            <a:endParaRPr lang="en-US" dirty="0"/>
          </a:p>
          <a:p>
            <a:r>
              <a:rPr lang="en-US" dirty="0">
                <a:solidFill>
                  <a:srgbClr val="138995"/>
                </a:solidFill>
              </a:rPr>
              <a:t>www.wsma.org/Choosing-Wisely</a:t>
            </a:r>
          </a:p>
        </p:txBody>
      </p:sp>
      <p:pic>
        <p:nvPicPr>
          <p:cNvPr id="4" name="Content Placeholder 3"/>
          <p:cNvPicPr>
            <a:picLocks noChangeAspect="1"/>
          </p:cNvPicPr>
          <p:nvPr/>
        </p:nvPicPr>
        <p:blipFill>
          <a:blip r:embed="rId4"/>
          <a:stretch>
            <a:fillRect/>
          </a:stretch>
        </p:blipFill>
        <p:spPr bwMode="auto">
          <a:xfrm>
            <a:off x="6080903" y="2134592"/>
            <a:ext cx="2635196" cy="340966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45426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 Practice – Primary Care Clinic Work Flow</a:t>
            </a:r>
          </a:p>
        </p:txBody>
      </p:sp>
      <p:sp>
        <p:nvSpPr>
          <p:cNvPr id="3" name="Content Placeholder 2"/>
          <p:cNvSpPr>
            <a:spLocks noGrp="1"/>
          </p:cNvSpPr>
          <p:nvPr>
            <p:ph idx="1"/>
          </p:nvPr>
        </p:nvSpPr>
        <p:spPr>
          <a:xfrm>
            <a:off x="611875" y="1312418"/>
            <a:ext cx="7852615" cy="4568265"/>
          </a:xfrm>
        </p:spPr>
        <p:txBody>
          <a:bodyPr>
            <a:noAutofit/>
          </a:bodyPr>
          <a:lstStyle/>
          <a:p>
            <a:pPr>
              <a:spcAft>
                <a:spcPts val="601"/>
              </a:spcAft>
            </a:pPr>
            <a:r>
              <a:rPr lang="en-US" sz="2000" b="1" dirty="0"/>
              <a:t>Pre-visit prep</a:t>
            </a:r>
          </a:p>
          <a:p>
            <a:pPr marL="361170" indent="-342882">
              <a:spcAft>
                <a:spcPts val="601"/>
              </a:spcAft>
              <a:buFont typeface="Arial" panose="020B0604020202020204" pitchFamily="34" charset="0"/>
              <a:buChar char="•"/>
            </a:pPr>
            <a:r>
              <a:rPr lang="en-US" sz="1801" dirty="0"/>
              <a:t>Attach appropriate </a:t>
            </a:r>
            <a:r>
              <a:rPr lang="en-US" sz="1801" b="1" dirty="0">
                <a:solidFill>
                  <a:srgbClr val="138995"/>
                </a:solidFill>
              </a:rPr>
              <a:t>Choosing Wisely handout  </a:t>
            </a:r>
            <a:r>
              <a:rPr lang="en-US" sz="1801" dirty="0"/>
              <a:t>to pre-visit summary.</a:t>
            </a:r>
            <a:br>
              <a:rPr lang="en-US" sz="1801" dirty="0"/>
            </a:br>
            <a:endParaRPr lang="en-US" sz="1801" dirty="0"/>
          </a:p>
          <a:p>
            <a:pPr>
              <a:spcAft>
                <a:spcPts val="601"/>
              </a:spcAft>
            </a:pPr>
            <a:r>
              <a:rPr lang="en-US" sz="2000" b="1" dirty="0"/>
              <a:t>Rooming</a:t>
            </a:r>
            <a:endParaRPr lang="en-US" sz="1801" b="1" dirty="0"/>
          </a:p>
          <a:p>
            <a:pPr marL="361170" indent="-342882">
              <a:spcAft>
                <a:spcPts val="601"/>
              </a:spcAft>
              <a:buFont typeface="Arial" panose="020B0604020202020204" pitchFamily="34" charset="0"/>
              <a:buChar char="•"/>
            </a:pPr>
            <a:r>
              <a:rPr lang="en-US" sz="1801" dirty="0"/>
              <a:t>Give patient appropriate </a:t>
            </a:r>
            <a:r>
              <a:rPr lang="en-US" sz="1801" b="1" dirty="0">
                <a:solidFill>
                  <a:srgbClr val="138995"/>
                </a:solidFill>
              </a:rPr>
              <a:t>Choosing Wisely handout</a:t>
            </a:r>
            <a:r>
              <a:rPr lang="en-US" sz="1801" dirty="0"/>
              <a:t>. Use scripting: “This is information that your provider would like you to have. It might be useful for your visit today.”</a:t>
            </a:r>
            <a:br>
              <a:rPr lang="en-US" sz="1801" dirty="0"/>
            </a:br>
            <a:endParaRPr lang="en-US" sz="1801" dirty="0"/>
          </a:p>
          <a:p>
            <a:pPr>
              <a:spcAft>
                <a:spcPts val="601"/>
              </a:spcAft>
            </a:pPr>
            <a:r>
              <a:rPr lang="en-US" sz="2000" b="1" dirty="0"/>
              <a:t>Exam</a:t>
            </a:r>
            <a:endParaRPr lang="en-US" sz="1801" b="1" dirty="0"/>
          </a:p>
          <a:p>
            <a:pPr marL="361170" indent="-342882">
              <a:spcAft>
                <a:spcPts val="601"/>
              </a:spcAft>
              <a:buFont typeface="Arial" panose="020B0604020202020204" pitchFamily="34" charset="0"/>
              <a:buChar char="•"/>
            </a:pPr>
            <a:r>
              <a:rPr lang="en-US" sz="1801" dirty="0"/>
              <a:t>Use </a:t>
            </a:r>
            <a:r>
              <a:rPr lang="en-US" sz="1801" b="1" dirty="0">
                <a:solidFill>
                  <a:srgbClr val="138995"/>
                </a:solidFill>
              </a:rPr>
              <a:t>Provider Scripting </a:t>
            </a:r>
            <a:r>
              <a:rPr lang="en-US" sz="1801" dirty="0"/>
              <a:t>and </a:t>
            </a:r>
            <a:r>
              <a:rPr lang="en-US" sz="1801" b="1" dirty="0">
                <a:solidFill>
                  <a:srgbClr val="138995"/>
                </a:solidFill>
              </a:rPr>
              <a:t>Visit Flow for URI</a:t>
            </a:r>
            <a:r>
              <a:rPr lang="en-US" sz="1801" dirty="0"/>
              <a:t>.</a:t>
            </a:r>
          </a:p>
          <a:p>
            <a:pPr marL="361170" indent="-342882">
              <a:spcAft>
                <a:spcPts val="601"/>
              </a:spcAft>
              <a:buFont typeface="Arial" panose="020B0604020202020204" pitchFamily="34" charset="0"/>
              <a:buChar char="•"/>
            </a:pPr>
            <a:r>
              <a:rPr lang="en-US" sz="1801" dirty="0"/>
              <a:t>Use </a:t>
            </a:r>
            <a:r>
              <a:rPr lang="en-US" sz="1801" b="1" dirty="0">
                <a:solidFill>
                  <a:srgbClr val="138995"/>
                </a:solidFill>
              </a:rPr>
              <a:t>URI Symptom Duration Chart </a:t>
            </a:r>
            <a:r>
              <a:rPr lang="en-US" sz="1801" dirty="0"/>
              <a:t>in conversation.</a:t>
            </a:r>
          </a:p>
          <a:p>
            <a:pPr marL="361170" indent="-342882">
              <a:spcAft>
                <a:spcPts val="601"/>
              </a:spcAft>
              <a:buFont typeface="Arial" panose="020B0604020202020204" pitchFamily="34" charset="0"/>
              <a:buChar char="•"/>
            </a:pPr>
            <a:r>
              <a:rPr lang="en-US" sz="1801" dirty="0"/>
              <a:t>Refer to appropriate </a:t>
            </a:r>
            <a:r>
              <a:rPr lang="en-US" sz="1801" b="1" dirty="0">
                <a:solidFill>
                  <a:srgbClr val="138995"/>
                </a:solidFill>
              </a:rPr>
              <a:t>Choosing Wisely handout.</a:t>
            </a:r>
          </a:p>
          <a:p>
            <a:pPr marL="361170" indent="-342882">
              <a:spcAft>
                <a:spcPts val="601"/>
              </a:spcAft>
              <a:buFont typeface="Arial" panose="020B0604020202020204" pitchFamily="34" charset="0"/>
              <a:buChar char="•"/>
            </a:pPr>
            <a:r>
              <a:rPr lang="en-US" sz="1801" dirty="0"/>
              <a:t>Use </a:t>
            </a:r>
            <a:r>
              <a:rPr lang="en-US" sz="1801" b="1" dirty="0">
                <a:solidFill>
                  <a:srgbClr val="138995"/>
                </a:solidFill>
              </a:rPr>
              <a:t>Epic tools </a:t>
            </a:r>
            <a:r>
              <a:rPr lang="en-US" sz="1801" dirty="0"/>
              <a:t>to create after-visit summary with home care instructions, links to </a:t>
            </a:r>
            <a:r>
              <a:rPr lang="en-US" sz="1801" b="1" dirty="0">
                <a:solidFill>
                  <a:srgbClr val="138995"/>
                </a:solidFill>
              </a:rPr>
              <a:t>video</a:t>
            </a:r>
            <a:r>
              <a:rPr lang="en-US" sz="1801" dirty="0"/>
              <a:t> and </a:t>
            </a:r>
            <a:r>
              <a:rPr lang="en-US" sz="1801" b="1" dirty="0">
                <a:solidFill>
                  <a:srgbClr val="138995"/>
                </a:solidFill>
              </a:rPr>
              <a:t>Choosing Wisely</a:t>
            </a:r>
            <a:r>
              <a:rPr lang="en-US" sz="1801" dirty="0"/>
              <a:t>.</a:t>
            </a:r>
          </a:p>
        </p:txBody>
      </p:sp>
    </p:spTree>
    <p:extLst>
      <p:ext uri="{BB962C8B-B14F-4D97-AF65-F5344CB8AC3E}">
        <p14:creationId xmlns:p14="http://schemas.microsoft.com/office/powerpoint/2010/main" val="73536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782A-C1C1-43F3-AC3A-27C352A273C4}"/>
              </a:ext>
            </a:extLst>
          </p:cNvPr>
          <p:cNvSpPr>
            <a:spLocks noGrp="1"/>
          </p:cNvSpPr>
          <p:nvPr>
            <p:ph type="title"/>
          </p:nvPr>
        </p:nvSpPr>
        <p:spPr/>
        <p:txBody>
          <a:bodyPr/>
          <a:lstStyle/>
          <a:p>
            <a:r>
              <a:rPr lang="en-US" dirty="0"/>
              <a:t>Drop the Pre-op</a:t>
            </a:r>
          </a:p>
        </p:txBody>
      </p:sp>
      <p:pic>
        <p:nvPicPr>
          <p:cNvPr id="5" name="Content Placeholder 4">
            <a:extLst>
              <a:ext uri="{FF2B5EF4-FFF2-40B4-BE49-F238E27FC236}">
                <a16:creationId xmlns:a16="http://schemas.microsoft.com/office/drawing/2014/main" id="{71955C63-0193-4E9B-BFA1-F8379F9C4DEC}"/>
              </a:ext>
            </a:extLst>
          </p:cNvPr>
          <p:cNvPicPr>
            <a:picLocks noGrp="1" noChangeAspect="1"/>
          </p:cNvPicPr>
          <p:nvPr>
            <p:ph idx="1"/>
          </p:nvPr>
        </p:nvPicPr>
        <p:blipFill>
          <a:blip r:embed="rId3"/>
          <a:stretch>
            <a:fillRect/>
          </a:stretch>
        </p:blipFill>
        <p:spPr>
          <a:xfrm>
            <a:off x="5002897" y="1424118"/>
            <a:ext cx="3529228" cy="4537578"/>
          </a:xfr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81078B5-D993-43B6-AC40-796006374BBA}"/>
              </a:ext>
            </a:extLst>
          </p:cNvPr>
          <p:cNvPicPr>
            <a:picLocks noChangeAspect="1"/>
          </p:cNvPicPr>
          <p:nvPr/>
        </p:nvPicPr>
        <p:blipFill>
          <a:blip r:embed="rId4"/>
          <a:stretch>
            <a:fillRect/>
          </a:stretch>
        </p:blipFill>
        <p:spPr>
          <a:xfrm>
            <a:off x="611876" y="1426457"/>
            <a:ext cx="3529229" cy="45352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6475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1CC5B-9B50-4985-A7FB-790EF8E3CEBA}"/>
              </a:ext>
            </a:extLst>
          </p:cNvPr>
          <p:cNvSpPr>
            <a:spLocks noGrp="1"/>
          </p:cNvSpPr>
          <p:nvPr>
            <p:ph type="title"/>
          </p:nvPr>
        </p:nvSpPr>
        <p:spPr/>
        <p:txBody>
          <a:bodyPr/>
          <a:lstStyle/>
          <a:p>
            <a:r>
              <a:rPr lang="en-US" dirty="0"/>
              <a:t>Get Involved!</a:t>
            </a:r>
          </a:p>
        </p:txBody>
      </p:sp>
      <p:sp>
        <p:nvSpPr>
          <p:cNvPr id="8" name="Content Placeholder 7">
            <a:extLst>
              <a:ext uri="{FF2B5EF4-FFF2-40B4-BE49-F238E27FC236}">
                <a16:creationId xmlns:a16="http://schemas.microsoft.com/office/drawing/2014/main" id="{451A196D-FC80-47D3-B915-18D880ACCE45}"/>
              </a:ext>
            </a:extLst>
          </p:cNvPr>
          <p:cNvSpPr>
            <a:spLocks noGrp="1"/>
          </p:cNvSpPr>
          <p:nvPr>
            <p:ph idx="1"/>
          </p:nvPr>
        </p:nvSpPr>
        <p:spPr/>
        <p:txBody>
          <a:bodyPr>
            <a:normAutofit/>
          </a:bodyPr>
          <a:lstStyle/>
          <a:p>
            <a:pPr marL="361188" indent="-342900">
              <a:lnSpc>
                <a:spcPct val="120000"/>
              </a:lnSpc>
              <a:spcBef>
                <a:spcPts val="600"/>
              </a:spcBef>
              <a:spcAft>
                <a:spcPts val="600"/>
              </a:spcAft>
              <a:buFont typeface="Arial" panose="020B0604020202020204" pitchFamily="34" charset="0"/>
              <a:buChar char="•"/>
            </a:pPr>
            <a:r>
              <a:rPr lang="en-US" dirty="0"/>
              <a:t>Join the task force</a:t>
            </a:r>
          </a:p>
          <a:p>
            <a:pPr marL="361188" indent="-342900">
              <a:lnSpc>
                <a:spcPct val="120000"/>
              </a:lnSpc>
              <a:spcBef>
                <a:spcPts val="600"/>
              </a:spcBef>
              <a:spcAft>
                <a:spcPts val="600"/>
              </a:spcAft>
              <a:buFont typeface="Arial" panose="020B0604020202020204" pitchFamily="34" charset="0"/>
              <a:buChar char="•"/>
            </a:pPr>
            <a:r>
              <a:rPr lang="en-US" dirty="0"/>
              <a:t>Review your county’s data results</a:t>
            </a:r>
          </a:p>
          <a:p>
            <a:pPr marL="361188" indent="-342900">
              <a:lnSpc>
                <a:spcPct val="120000"/>
              </a:lnSpc>
              <a:spcBef>
                <a:spcPts val="600"/>
              </a:spcBef>
              <a:spcAft>
                <a:spcPts val="600"/>
              </a:spcAft>
              <a:buFont typeface="Arial" panose="020B0604020202020204" pitchFamily="34" charset="0"/>
              <a:buChar char="•"/>
            </a:pPr>
            <a:r>
              <a:rPr lang="en-US" dirty="0"/>
              <a:t>Use the Action Manual and Clinical Toolkit</a:t>
            </a:r>
          </a:p>
          <a:p>
            <a:pPr marL="361188" indent="-342900">
              <a:lnSpc>
                <a:spcPct val="120000"/>
              </a:lnSpc>
              <a:spcBef>
                <a:spcPts val="600"/>
              </a:spcBef>
              <a:spcAft>
                <a:spcPts val="600"/>
              </a:spcAft>
              <a:buFont typeface="Arial" panose="020B0604020202020204" pitchFamily="34" charset="0"/>
              <a:buChar char="•"/>
            </a:pPr>
            <a:r>
              <a:rPr lang="en-US" dirty="0"/>
              <a:t>Promote the “Drop the Pre-op” campaign</a:t>
            </a:r>
          </a:p>
          <a:p>
            <a:pPr marL="361188" indent="-342900">
              <a:lnSpc>
                <a:spcPct val="120000"/>
              </a:lnSpc>
              <a:spcBef>
                <a:spcPts val="600"/>
              </a:spcBef>
              <a:spcAft>
                <a:spcPts val="600"/>
              </a:spcAft>
              <a:buFont typeface="Arial" panose="020B0604020202020204" pitchFamily="34" charset="0"/>
              <a:buChar char="•"/>
            </a:pPr>
            <a:r>
              <a:rPr lang="en-US" dirty="0"/>
              <a:t>Contact </a:t>
            </a:r>
            <a:r>
              <a:rPr lang="en-US" b="1" dirty="0"/>
              <a:t>jessica@wsma.org </a:t>
            </a:r>
            <a:r>
              <a:rPr lang="en-US" dirty="0"/>
              <a:t>or visit: </a:t>
            </a:r>
            <a:r>
              <a:rPr lang="en-US" b="1" dirty="0"/>
              <a:t>wsma.org/Choosing-Wisely </a:t>
            </a:r>
            <a:r>
              <a:rPr lang="en-US" dirty="0"/>
              <a:t>for more information about the wealth of free resources available to you and your team!</a:t>
            </a:r>
          </a:p>
          <a:p>
            <a:pPr marL="361188" indent="-342900">
              <a:lnSpc>
                <a:spcPct val="120000"/>
              </a:lnSpc>
              <a:spcBef>
                <a:spcPts val="600"/>
              </a:spcBef>
              <a:spcAft>
                <a:spcPts val="600"/>
              </a:spcAft>
              <a:buFont typeface="Arial" panose="020B0604020202020204" pitchFamily="34" charset="0"/>
              <a:buChar char="•"/>
            </a:pPr>
            <a:endParaRPr lang="en-US" dirty="0"/>
          </a:p>
          <a:p>
            <a:pPr marL="361188" indent="-342900">
              <a:lnSpc>
                <a:spcPct val="120000"/>
              </a:lnSpc>
              <a:spcBef>
                <a:spcPts val="600"/>
              </a:spcBef>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612695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121343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nchor="ctr" anchorCtr="0"/>
          <a:lstStyle/>
          <a:p>
            <a:pPr marL="0" indent="0" algn="ctr">
              <a:buNone/>
            </a:pPr>
            <a:r>
              <a:rPr lang="en-US" sz="4400" dirty="0"/>
              <a:t>Everyone has a story</a:t>
            </a:r>
          </a:p>
          <a:p>
            <a:endParaRPr lang="en-US" dirty="0"/>
          </a:p>
        </p:txBody>
      </p:sp>
    </p:spTree>
    <p:custDataLst>
      <p:tags r:id="rId1"/>
    </p:custDataLst>
    <p:extLst>
      <p:ext uri="{BB962C8B-B14F-4D97-AF65-F5344CB8AC3E}">
        <p14:creationId xmlns:p14="http://schemas.microsoft.com/office/powerpoint/2010/main" val="138073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lvl="0"/>
            <a:r>
              <a:rPr lang="en-US">
                <a:solidFill>
                  <a:schemeClr val="accent1">
                    <a:lumMod val="75000"/>
                  </a:schemeClr>
                </a:solidFill>
              </a:rPr>
              <a:t>Why Advance Care Planning?</a:t>
            </a:r>
            <a:endParaRPr lang="en-US"/>
          </a:p>
        </p:txBody>
      </p:sp>
      <p:sp>
        <p:nvSpPr>
          <p:cNvPr id="4" name="Content Placeholder 3"/>
          <p:cNvSpPr>
            <a:spLocks noGrp="1"/>
          </p:cNvSpPr>
          <p:nvPr>
            <p:ph idx="1"/>
          </p:nvPr>
        </p:nvSpPr>
        <p:spPr>
          <a:xfrm>
            <a:off x="457199" y="1417638"/>
            <a:ext cx="8318665" cy="4603151"/>
          </a:xfrm>
        </p:spPr>
        <p:txBody>
          <a:bodyPr anchor="t">
            <a:noAutofit/>
          </a:bodyPr>
          <a:lstStyle/>
          <a:p>
            <a:pPr marL="914400" indent="-914400" fontAlgn="ctr">
              <a:buNone/>
            </a:pPr>
            <a:r>
              <a:rPr lang="en-US" sz="2400" dirty="0">
                <a:solidFill>
                  <a:schemeClr val="accent3">
                    <a:lumMod val="75000"/>
                  </a:schemeClr>
                </a:solidFill>
              </a:rPr>
              <a:t>90%</a:t>
            </a:r>
            <a:r>
              <a:rPr lang="en-US" sz="2400" dirty="0"/>
              <a:t>	People say that talking with their loved ones about end-of-life care is important</a:t>
            </a:r>
          </a:p>
          <a:p>
            <a:pPr marL="914400" indent="-914400" fontAlgn="ctr">
              <a:buNone/>
            </a:pPr>
            <a:r>
              <a:rPr lang="en-US" sz="2400" dirty="0">
                <a:solidFill>
                  <a:schemeClr val="accent3">
                    <a:lumMod val="75000"/>
                  </a:schemeClr>
                </a:solidFill>
              </a:rPr>
              <a:t>27%</a:t>
            </a:r>
            <a:r>
              <a:rPr lang="en-US" sz="2400" dirty="0"/>
              <a:t>	Have actually done this</a:t>
            </a:r>
          </a:p>
          <a:p>
            <a:pPr marL="914400" indent="-914400" fontAlgn="ctr">
              <a:buNone/>
            </a:pPr>
            <a:endParaRPr lang="en-US" sz="2400" dirty="0">
              <a:solidFill>
                <a:schemeClr val="accent3">
                  <a:lumMod val="75000"/>
                </a:schemeClr>
              </a:solidFill>
            </a:endParaRPr>
          </a:p>
          <a:p>
            <a:pPr marL="914400" indent="-914400" fontAlgn="ctr">
              <a:buNone/>
            </a:pPr>
            <a:r>
              <a:rPr lang="en-US" sz="2400" dirty="0">
                <a:solidFill>
                  <a:schemeClr val="accent3">
                    <a:lumMod val="75000"/>
                  </a:schemeClr>
                </a:solidFill>
              </a:rPr>
              <a:t>82%</a:t>
            </a:r>
            <a:r>
              <a:rPr lang="en-US" sz="2400" dirty="0"/>
              <a:t>	People say it’s important to put their wishes in writing</a:t>
            </a:r>
          </a:p>
          <a:p>
            <a:pPr marL="914400" indent="-914400" fontAlgn="ctr">
              <a:buNone/>
            </a:pPr>
            <a:r>
              <a:rPr lang="en-US" sz="2400" dirty="0">
                <a:solidFill>
                  <a:schemeClr val="accent3">
                    <a:lumMod val="75000"/>
                  </a:schemeClr>
                </a:solidFill>
              </a:rPr>
              <a:t>23%</a:t>
            </a:r>
            <a:r>
              <a:rPr lang="en-US" sz="2400" dirty="0"/>
              <a:t>	Have actually done this </a:t>
            </a:r>
          </a:p>
          <a:p>
            <a:pPr marL="914400" indent="-914400" fontAlgn="ctr">
              <a:buNone/>
            </a:pPr>
            <a:endParaRPr lang="en-US" sz="2400" dirty="0">
              <a:solidFill>
                <a:schemeClr val="accent3">
                  <a:lumMod val="75000"/>
                </a:schemeClr>
              </a:solidFill>
            </a:endParaRPr>
          </a:p>
          <a:p>
            <a:pPr marL="914400" indent="-914400" fontAlgn="ctr">
              <a:buNone/>
            </a:pPr>
            <a:r>
              <a:rPr lang="en-US" sz="2400" dirty="0">
                <a:solidFill>
                  <a:schemeClr val="accent3">
                    <a:lumMod val="75000"/>
                  </a:schemeClr>
                </a:solidFill>
              </a:rPr>
              <a:t>70%</a:t>
            </a:r>
            <a:r>
              <a:rPr lang="en-US" sz="2400" dirty="0"/>
              <a:t>	People prefer to die at home</a:t>
            </a:r>
          </a:p>
          <a:p>
            <a:pPr marL="914400" indent="-914400" fontAlgn="ctr">
              <a:buNone/>
            </a:pPr>
            <a:r>
              <a:rPr lang="en-US" sz="2400" dirty="0">
                <a:solidFill>
                  <a:schemeClr val="accent3">
                    <a:lumMod val="75000"/>
                  </a:schemeClr>
                </a:solidFill>
              </a:rPr>
              <a:t>70%</a:t>
            </a:r>
            <a:r>
              <a:rPr lang="en-US" sz="2400" dirty="0"/>
              <a:t>	People die in a long-term care facility or a hospital </a:t>
            </a:r>
          </a:p>
        </p:txBody>
      </p:sp>
      <p:sp>
        <p:nvSpPr>
          <p:cNvPr id="7" name="TextBox 6"/>
          <p:cNvSpPr txBox="1"/>
          <p:nvPr/>
        </p:nvSpPr>
        <p:spPr>
          <a:xfrm>
            <a:off x="8842313" y="6578210"/>
            <a:ext cx="263213"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ECAD2-49A7-4E7F-9138-8B4234DD1F50}" type="slidenum">
              <a:rPr kumimoji="0" lang="en-US" sz="1200" b="0" i="0" u="none" strike="noStrike" kern="0" cap="none" spc="0" normalizeH="0" baseline="0" noProof="0" smtClean="0">
                <a:ln>
                  <a:noFill/>
                </a:ln>
                <a:solidFill>
                  <a:srgbClr val="01528A"/>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a:ln>
                <a:noFill/>
              </a:ln>
              <a:solidFill>
                <a:srgbClr val="01528A"/>
              </a:solidFill>
              <a:effectLst/>
              <a:uLnTx/>
              <a:uFillTx/>
              <a:latin typeface="Calibri" panose="020F0502020204030204" pitchFamily="34" charset="0"/>
              <a:ea typeface="+mn-ea"/>
              <a:cs typeface="+mn-cs"/>
            </a:endParaRPr>
          </a:p>
        </p:txBody>
      </p:sp>
    </p:spTree>
    <p:custDataLst>
      <p:tags r:id="rId1"/>
    </p:custDataLst>
    <p:extLst>
      <p:ext uri="{BB962C8B-B14F-4D97-AF65-F5344CB8AC3E}">
        <p14:creationId xmlns:p14="http://schemas.microsoft.com/office/powerpoint/2010/main" val="236501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0" y="0"/>
            <a:ext cx="9144000" cy="6858000"/>
          </a:xfrm>
          <a:prstGeom prst="rect">
            <a:avLst/>
          </a:prstGeom>
        </p:spPr>
      </p:pic>
      <p:sp>
        <p:nvSpPr>
          <p:cNvPr id="5" name="Title 1"/>
          <p:cNvSpPr txBox="1">
            <a:spLocks/>
          </p:cNvSpPr>
          <p:nvPr/>
        </p:nvSpPr>
        <p:spPr>
          <a:xfrm>
            <a:off x="753534" y="1803400"/>
            <a:ext cx="89916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en-US" sz="3600" b="1" dirty="0">
                <a:solidFill>
                  <a:schemeClr val="bg1"/>
                </a:solidFill>
              </a:rPr>
              <a:t>WE ARE Perfectly unprepared</a:t>
            </a:r>
          </a:p>
          <a:p>
            <a:r>
              <a:rPr lang="en-US" sz="3600" b="1" dirty="0">
                <a:solidFill>
                  <a:schemeClr val="bg1"/>
                </a:solidFill>
              </a:rPr>
              <a:t>for something totally  predictable</a:t>
            </a:r>
          </a:p>
        </p:txBody>
      </p:sp>
    </p:spTree>
    <p:custDataLst>
      <p:tags r:id="rId1"/>
    </p:custDataLst>
    <p:extLst>
      <p:ext uri="{BB962C8B-B14F-4D97-AF65-F5344CB8AC3E}">
        <p14:creationId xmlns:p14="http://schemas.microsoft.com/office/powerpoint/2010/main" val="4124032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Choosing Wisely </a:t>
            </a:r>
            <a:endParaRPr lang="en-US" dirty="0"/>
          </a:p>
        </p:txBody>
      </p:sp>
      <p:sp>
        <p:nvSpPr>
          <p:cNvPr id="5" name="Subtitle 4">
            <a:extLst>
              <a:ext uri="{FF2B5EF4-FFF2-40B4-BE49-F238E27FC236}">
                <a16:creationId xmlns:a16="http://schemas.microsoft.com/office/drawing/2014/main" id="{3D786928-2A2A-4D77-90E4-41FED26BD073}"/>
              </a:ext>
            </a:extLst>
          </p:cNvPr>
          <p:cNvSpPr>
            <a:spLocks noGrp="1"/>
          </p:cNvSpPr>
          <p:nvPr>
            <p:ph type="subTitle" idx="1"/>
          </p:nvPr>
        </p:nvSpPr>
        <p:spPr/>
        <p:txBody>
          <a:bodyPr/>
          <a:lstStyle/>
          <a:p>
            <a:r>
              <a:rPr lang="en-US" dirty="0"/>
              <a:t>An initiative of the ABIM Foundation</a:t>
            </a:r>
          </a:p>
        </p:txBody>
      </p:sp>
      <p:sp>
        <p:nvSpPr>
          <p:cNvPr id="6" name="Text Placeholder 5">
            <a:extLst>
              <a:ext uri="{FF2B5EF4-FFF2-40B4-BE49-F238E27FC236}">
                <a16:creationId xmlns:a16="http://schemas.microsoft.com/office/drawing/2014/main" id="{5DB3590D-BD78-4254-89B2-63960221B8DF}"/>
              </a:ext>
            </a:extLst>
          </p:cNvPr>
          <p:cNvSpPr>
            <a:spLocks noGrp="1"/>
          </p:cNvSpPr>
          <p:nvPr>
            <p:ph type="body" sz="quarter" idx="10"/>
          </p:nvPr>
        </p:nvSpPr>
        <p:spPr/>
        <p:txBody>
          <a:bodyPr/>
          <a:lstStyle/>
          <a:p>
            <a:endParaRPr lang="en-US"/>
          </a:p>
        </p:txBody>
      </p:sp>
      <p:sp>
        <p:nvSpPr>
          <p:cNvPr id="7" name="Text Placeholder 6">
            <a:extLst>
              <a:ext uri="{FF2B5EF4-FFF2-40B4-BE49-F238E27FC236}">
                <a16:creationId xmlns:a16="http://schemas.microsoft.com/office/drawing/2014/main" id="{3EF42A5A-A8C5-4C71-A23C-10EDDC286A63}"/>
              </a:ext>
            </a:extLst>
          </p:cNvPr>
          <p:cNvSpPr>
            <a:spLocks noGrp="1"/>
          </p:cNvSpPr>
          <p:nvPr>
            <p:ph type="body" sz="quarter" idx="11"/>
          </p:nvPr>
        </p:nvSpPr>
        <p:spPr/>
        <p:txBody>
          <a:bodyPr/>
          <a:lstStyle/>
          <a:p>
            <a:endParaRPr lang="en-US"/>
          </a:p>
        </p:txBody>
      </p:sp>
    </p:spTree>
    <p:custDataLst>
      <p:tags r:id="rId1"/>
    </p:custDataLst>
    <p:extLst>
      <p:ext uri="{BB962C8B-B14F-4D97-AF65-F5344CB8AC3E}">
        <p14:creationId xmlns:p14="http://schemas.microsoft.com/office/powerpoint/2010/main" val="1122323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733800"/>
            <a:ext cx="35814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rgbClr val="376092"/>
                </a:solidFill>
                <a:latin typeface="Arial" panose="020B0604020202020204" pitchFamily="34" charset="0"/>
                <a:cs typeface="Arial" panose="020B0604020202020204" pitchFamily="34" charset="0"/>
              </a:rPr>
              <a:t>. . . substitute </a:t>
            </a:r>
            <a:r>
              <a:rPr lang="en-US" sz="2400" b="1" i="1" dirty="0">
                <a:solidFill>
                  <a:srgbClr val="376092"/>
                </a:solidFill>
                <a:latin typeface="Arial" panose="020B0604020202020204" pitchFamily="34" charset="0"/>
                <a:cs typeface="Arial" panose="020B0604020202020204" pitchFamily="34" charset="0"/>
              </a:rPr>
              <a:t>their own </a:t>
            </a:r>
            <a:r>
              <a:rPr lang="en-US" sz="2400" b="1" dirty="0">
                <a:solidFill>
                  <a:srgbClr val="376092"/>
                </a:solidFill>
                <a:latin typeface="Arial" panose="020B0604020202020204" pitchFamily="34" charset="0"/>
                <a:cs typeface="Arial" panose="020B0604020202020204" pitchFamily="34" charset="0"/>
              </a:rPr>
              <a:t>best judgmen</a:t>
            </a:r>
            <a:r>
              <a:rPr lang="en-US" sz="2400" dirty="0">
                <a:solidFill>
                  <a:srgbClr val="376092"/>
                </a:solidFill>
                <a:latin typeface="Arial" panose="020B0604020202020204" pitchFamily="34" charset="0"/>
                <a:cs typeface="Arial" panose="020B0604020202020204" pitchFamily="34" charset="0"/>
              </a:rPr>
              <a:t>t</a:t>
            </a:r>
          </a:p>
          <a:p>
            <a:pPr algn="ctr" eaLnBrk="1" fontAlgn="auto" hangingPunct="1">
              <a:spcBef>
                <a:spcPts val="0"/>
              </a:spcBef>
              <a:spcAft>
                <a:spcPts val="0"/>
              </a:spcAft>
              <a:defRPr/>
            </a:pPr>
            <a:endParaRPr lang="en-US" sz="2400" dirty="0">
              <a:solidFill>
                <a:srgbClr val="376092"/>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en-US" sz="2400" b="1" dirty="0">
                <a:solidFill>
                  <a:srgbClr val="376092"/>
                </a:solidFill>
                <a:latin typeface="Arial" panose="020B0604020202020204" pitchFamily="34" charset="0"/>
                <a:cs typeface="Arial" panose="020B0604020202020204" pitchFamily="34" charset="0"/>
              </a:rPr>
              <a:t>Yet, different people want different things</a:t>
            </a:r>
          </a:p>
          <a:p>
            <a:pPr algn="ctr" eaLnBrk="1" fontAlgn="auto" hangingPunct="1">
              <a:spcBef>
                <a:spcPts val="0"/>
              </a:spcBef>
              <a:spcAft>
                <a:spcPts val="0"/>
              </a:spcAft>
              <a:defRPr/>
            </a:pPr>
            <a:endParaRPr lang="en-US" dirty="0">
              <a:solidFill>
                <a:srgbClr val="376092"/>
              </a:solidFill>
              <a:latin typeface="Arial" panose="020B0604020202020204" pitchFamily="34" charset="0"/>
              <a:cs typeface="Arial" panose="020B0604020202020204" pitchFamily="34" charset="0"/>
            </a:endParaRPr>
          </a:p>
        </p:txBody>
      </p:sp>
      <p:pic>
        <p:nvPicPr>
          <p:cNvPr id="16387" name="Picture Placeholder 5" descr="raods diverging.tiff"/>
          <p:cNvPicPr>
            <a:picLocks noChangeAspect="1"/>
          </p:cNvPicPr>
          <p:nvPr/>
        </p:nvPicPr>
        <p:blipFill>
          <a:blip r:embed="rId4">
            <a:extLst>
              <a:ext uri="{28A0092B-C50C-407E-A947-70E740481C1C}">
                <a14:useLocalDpi xmlns:a14="http://schemas.microsoft.com/office/drawing/2010/main" val="0"/>
              </a:ext>
            </a:extLst>
          </a:blip>
          <a:srcRect l="13509" r="10271"/>
          <a:stretch>
            <a:fillRect/>
          </a:stretch>
        </p:blipFill>
        <p:spPr bwMode="auto">
          <a:xfrm>
            <a:off x="4074160" y="0"/>
            <a:ext cx="506984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55499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9B3A1-C9EA-480D-97AD-8FC1DFACD172}"/>
              </a:ext>
            </a:extLst>
          </p:cNvPr>
          <p:cNvSpPr>
            <a:spLocks noGrp="1"/>
          </p:cNvSpPr>
          <p:nvPr>
            <p:ph type="title"/>
          </p:nvPr>
        </p:nvSpPr>
        <p:spPr/>
        <p:txBody>
          <a:bodyPr>
            <a:noAutofit/>
          </a:bodyPr>
          <a:lstStyle/>
          <a:p>
            <a:r>
              <a:rPr lang="en-US" sz="3600"/>
              <a:t>Institute of Medicine’s Recommendations: </a:t>
            </a:r>
            <a:endParaRPr lang="en-US" sz="3600" dirty="0"/>
          </a:p>
        </p:txBody>
      </p:sp>
      <p:pic>
        <p:nvPicPr>
          <p:cNvPr id="5" name="Content Placeholder 4" descr="A screenshot of a cell phone&#10;&#10;Description generated with high confidence">
            <a:extLst>
              <a:ext uri="{FF2B5EF4-FFF2-40B4-BE49-F238E27FC236}">
                <a16:creationId xmlns:a16="http://schemas.microsoft.com/office/drawing/2014/main" id="{9E3CA4C2-B0C3-4C99-8EA1-D73FFE989D01}"/>
              </a:ext>
            </a:extLst>
          </p:cNvPr>
          <p:cNvPicPr>
            <a:picLocks noGrp="1" noChangeAspect="1"/>
          </p:cNvPicPr>
          <p:nvPr>
            <p:ph idx="1"/>
          </p:nvPr>
        </p:nvPicPr>
        <p:blipFill>
          <a:blip r:embed="rId2"/>
          <a:stretch>
            <a:fillRect/>
          </a:stretch>
        </p:blipFill>
        <p:spPr>
          <a:xfrm>
            <a:off x="457200" y="1600200"/>
            <a:ext cx="2679264" cy="3970338"/>
          </a:xfrm>
          <a:ln>
            <a:solidFill>
              <a:srgbClr val="01528A"/>
            </a:solidFill>
          </a:ln>
          <a:effectLst>
            <a:outerShdw blurRad="50800" dist="38100" dir="2700000" algn="tl" rotWithShape="0">
              <a:prstClr val="black">
                <a:alpha val="40000"/>
              </a:prstClr>
            </a:outerShdw>
          </a:effectLst>
        </p:spPr>
      </p:pic>
      <p:sp>
        <p:nvSpPr>
          <p:cNvPr id="8" name="Content Placeholder 2">
            <a:extLst>
              <a:ext uri="{FF2B5EF4-FFF2-40B4-BE49-F238E27FC236}">
                <a16:creationId xmlns:a16="http://schemas.microsoft.com/office/drawing/2014/main" id="{66FD1B06-3210-41B8-BEFC-BB1A4A74301C}"/>
              </a:ext>
            </a:extLst>
          </p:cNvPr>
          <p:cNvSpPr txBox="1">
            <a:spLocks/>
          </p:cNvSpPr>
          <p:nvPr/>
        </p:nvSpPr>
        <p:spPr>
          <a:xfrm>
            <a:off x="3352800" y="1600201"/>
            <a:ext cx="5334000" cy="4608094"/>
          </a:xfrm>
          <a:prstGeom prst="rect">
            <a:avLst/>
          </a:prstGeom>
        </p:spPr>
        <p:txBody>
          <a:bodyPr>
            <a:normAutofit fontScale="77500" lnSpcReduction="20000"/>
          </a:bodyPr>
          <a:lstStyle>
            <a:lvl1pPr marL="342900" indent="-342900" algn="l" defTabSz="457200" rtl="0" eaLnBrk="1" latinLnBrk="0" hangingPunct="1">
              <a:spcBef>
                <a:spcPts val="600"/>
              </a:spcBef>
              <a:buFont typeface="Arial"/>
              <a:buChar char="•"/>
              <a:defRPr sz="3200" kern="1200">
                <a:solidFill>
                  <a:srgbClr val="01528A"/>
                </a:solidFill>
                <a:latin typeface="Arial" pitchFamily="34" charset="0"/>
                <a:ea typeface="+mn-ea"/>
                <a:cs typeface="Arial" pitchFamily="34" charset="0"/>
              </a:defRPr>
            </a:lvl1pPr>
            <a:lvl2pPr marL="742950" indent="-285750" algn="l" defTabSz="457200" rtl="0" eaLnBrk="1" latinLnBrk="0" hangingPunct="1">
              <a:spcBef>
                <a:spcPts val="600"/>
              </a:spcBef>
              <a:buFont typeface="Arial"/>
              <a:buChar char="–"/>
              <a:defRPr sz="2800" kern="1200">
                <a:solidFill>
                  <a:srgbClr val="01528A"/>
                </a:solidFill>
                <a:latin typeface="Arial" pitchFamily="34" charset="0"/>
                <a:ea typeface="+mn-ea"/>
                <a:cs typeface="Arial" pitchFamily="34" charset="0"/>
              </a:defRPr>
            </a:lvl2pPr>
            <a:lvl3pPr marL="1143000" indent="-228600" algn="l" defTabSz="457200" rtl="0" eaLnBrk="1" latinLnBrk="0" hangingPunct="1">
              <a:spcBef>
                <a:spcPts val="600"/>
              </a:spcBef>
              <a:buFont typeface="Arial"/>
              <a:buChar char="•"/>
              <a:defRPr sz="2400" kern="1200">
                <a:solidFill>
                  <a:srgbClr val="01528A"/>
                </a:solidFill>
                <a:latin typeface="Arial" pitchFamily="34" charset="0"/>
                <a:ea typeface="+mn-ea"/>
                <a:cs typeface="Arial" pitchFamily="34" charset="0"/>
              </a:defRPr>
            </a:lvl3pPr>
            <a:lvl4pPr marL="1600200" indent="-228600" algn="l" defTabSz="457200" rtl="0" eaLnBrk="1" latinLnBrk="0" hangingPunct="1">
              <a:spcBef>
                <a:spcPts val="600"/>
              </a:spcBef>
              <a:buFont typeface="Arial"/>
              <a:buChar char="–"/>
              <a:defRPr sz="2000" kern="1200">
                <a:solidFill>
                  <a:srgbClr val="01528A"/>
                </a:solidFill>
                <a:latin typeface="Arial" pitchFamily="34" charset="0"/>
                <a:ea typeface="+mn-ea"/>
                <a:cs typeface="Arial" pitchFamily="34" charset="0"/>
              </a:defRPr>
            </a:lvl4pPr>
            <a:lvl5pPr marL="2057400" indent="-228600" algn="l" defTabSz="457200" rtl="0" eaLnBrk="1" latinLnBrk="0" hangingPunct="1">
              <a:spcBef>
                <a:spcPts val="600"/>
              </a:spcBef>
              <a:buFont typeface="Arial"/>
              <a:buChar char="»"/>
              <a:defRPr sz="2000" kern="1200">
                <a:solidFill>
                  <a:srgbClr val="01528A"/>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30000"/>
              </a:lnSpc>
              <a:buFont typeface="Arial"/>
              <a:buNone/>
            </a:pPr>
            <a:r>
              <a:rPr lang="en-US" dirty="0"/>
              <a:t>Clinicians should: </a:t>
            </a:r>
          </a:p>
          <a:p>
            <a:pPr>
              <a:lnSpc>
                <a:spcPct val="130000"/>
              </a:lnSpc>
            </a:pPr>
            <a:r>
              <a:rPr lang="en-US" dirty="0"/>
              <a:t>Initiate high-quality ACP conversations.</a:t>
            </a:r>
          </a:p>
          <a:p>
            <a:pPr>
              <a:lnSpc>
                <a:spcPct val="130000"/>
              </a:lnSpc>
            </a:pPr>
            <a:r>
              <a:rPr lang="en-US" dirty="0"/>
              <a:t>Integrate a patient’s goals, values, and preferences into their ongoing care plans.</a:t>
            </a:r>
          </a:p>
          <a:p>
            <a:pPr>
              <a:lnSpc>
                <a:spcPct val="130000"/>
              </a:lnSpc>
            </a:pPr>
            <a:r>
              <a:rPr lang="en-US" dirty="0"/>
              <a:t>Revisit ACP discussions with their patients since preferences and circumstances change over time.</a:t>
            </a:r>
          </a:p>
        </p:txBody>
      </p:sp>
    </p:spTree>
    <p:extLst>
      <p:ext uri="{BB962C8B-B14F-4D97-AF65-F5344CB8AC3E}">
        <p14:creationId xmlns:p14="http://schemas.microsoft.com/office/powerpoint/2010/main" val="3002704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D2934-A40D-4E19-8B85-74381FDD8226}"/>
              </a:ext>
            </a:extLst>
          </p:cNvPr>
          <p:cNvSpPr>
            <a:spLocks noGrp="1"/>
          </p:cNvSpPr>
          <p:nvPr>
            <p:ph type="title"/>
          </p:nvPr>
        </p:nvSpPr>
        <p:spPr/>
        <p:txBody>
          <a:bodyPr>
            <a:normAutofit fontScale="90000"/>
          </a:bodyPr>
          <a:lstStyle/>
          <a:p>
            <a:r>
              <a:rPr lang="en-US" dirty="0"/>
              <a:t>Patient-Centered, Family-Oriented Care</a:t>
            </a:r>
          </a:p>
        </p:txBody>
      </p:sp>
      <p:sp>
        <p:nvSpPr>
          <p:cNvPr id="3" name="Content Placeholder 2">
            <a:extLst>
              <a:ext uri="{FF2B5EF4-FFF2-40B4-BE49-F238E27FC236}">
                <a16:creationId xmlns:a16="http://schemas.microsoft.com/office/drawing/2014/main" id="{D2720D6D-20B4-498A-9360-5F037B730AD6}"/>
              </a:ext>
            </a:extLst>
          </p:cNvPr>
          <p:cNvSpPr>
            <a:spLocks noGrp="1"/>
          </p:cNvSpPr>
          <p:nvPr>
            <p:ph idx="1"/>
          </p:nvPr>
        </p:nvSpPr>
        <p:spPr>
          <a:xfrm>
            <a:off x="3136463" y="1600200"/>
            <a:ext cx="5798989" cy="4640179"/>
          </a:xfrm>
        </p:spPr>
        <p:txBody>
          <a:bodyPr>
            <a:normAutofit lnSpcReduction="10000"/>
          </a:bodyPr>
          <a:lstStyle/>
          <a:p>
            <a:pPr indent="-230188">
              <a:lnSpc>
                <a:spcPct val="120000"/>
              </a:lnSpc>
            </a:pPr>
            <a:r>
              <a:rPr lang="en-US" sz="1800" dirty="0"/>
              <a:t>People often choose treatment focused on relieving pain and discomfort over life-extending treatments and enroll in hospice earlier, thereby avoiding many physical and psychological stresses </a:t>
            </a:r>
            <a:r>
              <a:rPr lang="en-US" sz="1400" dirty="0"/>
              <a:t>(Mack et al., 2010b; Wright et al., 2008).</a:t>
            </a:r>
          </a:p>
          <a:p>
            <a:pPr indent="-230188">
              <a:lnSpc>
                <a:spcPct val="120000"/>
              </a:lnSpc>
            </a:pPr>
            <a:r>
              <a:rPr lang="en-US" sz="1800" dirty="0"/>
              <a:t>Opportunity to start preparing mentally and emotionally for death </a:t>
            </a:r>
            <a:r>
              <a:rPr lang="en-US" sz="1400" dirty="0"/>
              <a:t>(Martin et al., 1999; </a:t>
            </a:r>
            <a:r>
              <a:rPr lang="en-US" sz="1400" dirty="0" err="1"/>
              <a:t>Steinhauser</a:t>
            </a:r>
            <a:r>
              <a:rPr lang="en-US" sz="1400" dirty="0"/>
              <a:t> et al., 2000a).</a:t>
            </a:r>
          </a:p>
          <a:p>
            <a:pPr indent="-230188">
              <a:lnSpc>
                <a:spcPct val="120000"/>
              </a:lnSpc>
            </a:pPr>
            <a:r>
              <a:rPr lang="en-US" sz="1800" dirty="0"/>
              <a:t>Supports primary concerns of people with life-limiting illnesses: involvement, clear communication, shared decision making </a:t>
            </a:r>
            <a:r>
              <a:rPr lang="en-US" sz="1400" dirty="0"/>
              <a:t>(</a:t>
            </a:r>
            <a:r>
              <a:rPr lang="en-US" sz="1400" dirty="0" err="1"/>
              <a:t>Steinhauser</a:t>
            </a:r>
            <a:r>
              <a:rPr lang="en-US" sz="1400" dirty="0"/>
              <a:t> et al., 2000b), </a:t>
            </a:r>
            <a:r>
              <a:rPr lang="en-US" sz="1800" dirty="0"/>
              <a:t>and a sense of control </a:t>
            </a:r>
            <a:r>
              <a:rPr lang="en-US" sz="1400" dirty="0"/>
              <a:t>(Edwards et al., 2010; Martin et al., 1999).</a:t>
            </a:r>
            <a:endParaRPr lang="en-US" sz="1800" dirty="0"/>
          </a:p>
          <a:p>
            <a:pPr indent="-230188">
              <a:lnSpc>
                <a:spcPct val="120000"/>
              </a:lnSpc>
            </a:pPr>
            <a:r>
              <a:rPr lang="en-US" sz="1800" dirty="0"/>
              <a:t>Alleviates the burden of decision making on family members </a:t>
            </a:r>
            <a:r>
              <a:rPr lang="en-US" sz="1400" dirty="0"/>
              <a:t>(Billings, 2012; </a:t>
            </a:r>
            <a:r>
              <a:rPr lang="en-US" sz="1400" dirty="0" err="1"/>
              <a:t>Detering</a:t>
            </a:r>
            <a:r>
              <a:rPr lang="en-US" sz="1400" dirty="0"/>
              <a:t> et al., 2010).</a:t>
            </a:r>
            <a:endParaRPr lang="en-US" sz="1800" dirty="0"/>
          </a:p>
        </p:txBody>
      </p:sp>
      <p:pic>
        <p:nvPicPr>
          <p:cNvPr id="8" name="Content Placeholder 4" descr="A screenshot of a cell phone&#10;&#10;Description generated with high confidence">
            <a:extLst>
              <a:ext uri="{FF2B5EF4-FFF2-40B4-BE49-F238E27FC236}">
                <a16:creationId xmlns:a16="http://schemas.microsoft.com/office/drawing/2014/main" id="{A3D29304-221D-40F9-8721-AF63DC70E825}"/>
              </a:ext>
            </a:extLst>
          </p:cNvPr>
          <p:cNvPicPr>
            <a:picLocks noChangeAspect="1"/>
          </p:cNvPicPr>
          <p:nvPr/>
        </p:nvPicPr>
        <p:blipFill>
          <a:blip r:embed="rId3"/>
          <a:stretch>
            <a:fillRect/>
          </a:stretch>
        </p:blipFill>
        <p:spPr>
          <a:xfrm>
            <a:off x="457200" y="1600200"/>
            <a:ext cx="2679264" cy="3970338"/>
          </a:xfrm>
          <a:prstGeom prst="rect">
            <a:avLst/>
          </a:prstGeom>
          <a:ln>
            <a:solidFill>
              <a:srgbClr val="01528A"/>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80968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Honoring Choices</a:t>
            </a:r>
            <a:r>
              <a:rPr lang="en-US" baseline="30000" dirty="0"/>
              <a:t>®</a:t>
            </a:r>
            <a:r>
              <a:rPr lang="en-US" dirty="0"/>
              <a:t> Pacific Northwest</a:t>
            </a:r>
          </a:p>
        </p:txBody>
      </p:sp>
      <p:sp>
        <p:nvSpPr>
          <p:cNvPr id="6" name="Content Placeholder 5"/>
          <p:cNvSpPr>
            <a:spLocks noGrp="1"/>
          </p:cNvSpPr>
          <p:nvPr>
            <p:ph idx="1"/>
          </p:nvPr>
        </p:nvSpPr>
        <p:spPr>
          <a:xfrm>
            <a:off x="457200" y="1454727"/>
            <a:ext cx="8229600" cy="4381298"/>
          </a:xfrm>
        </p:spPr>
        <p:txBody>
          <a:bodyPr>
            <a:normAutofit fontScale="77500" lnSpcReduction="20000"/>
          </a:bodyPr>
          <a:lstStyle/>
          <a:p>
            <a:pPr marL="0" indent="0">
              <a:lnSpc>
                <a:spcPct val="120000"/>
              </a:lnSpc>
              <a:buNone/>
            </a:pPr>
            <a:r>
              <a:rPr lang="en-US" sz="2800" b="1" dirty="0"/>
              <a:t>Vision: </a:t>
            </a:r>
            <a:r>
              <a:rPr lang="en-US" sz="2800" dirty="0"/>
              <a:t>Everyone will receive care that honors personal values and goals at the end of life</a:t>
            </a:r>
            <a:r>
              <a:rPr lang="en-US" sz="3100" dirty="0"/>
              <a:t>.</a:t>
            </a:r>
          </a:p>
          <a:p>
            <a:pPr marL="0" indent="0">
              <a:buNone/>
            </a:pPr>
            <a:endParaRPr lang="en-US" sz="1900" dirty="0"/>
          </a:p>
          <a:p>
            <a:pPr marL="0" indent="0">
              <a:buNone/>
            </a:pPr>
            <a:endParaRPr lang="en-US" sz="2800" dirty="0"/>
          </a:p>
          <a:p>
            <a:pPr marL="0" indent="0">
              <a:buNone/>
            </a:pPr>
            <a:r>
              <a:rPr lang="en-US" sz="2800" dirty="0"/>
              <a:t>An initiative to inspire conversations about the care people want at the end of life.</a:t>
            </a:r>
          </a:p>
          <a:p>
            <a:pPr marL="0" indent="0">
              <a:buNone/>
            </a:pPr>
            <a:endParaRPr lang="en-US" sz="1900" dirty="0"/>
          </a:p>
          <a:p>
            <a:pPr>
              <a:lnSpc>
                <a:spcPct val="120000"/>
              </a:lnSpc>
            </a:pPr>
            <a:r>
              <a:rPr lang="en-US" sz="2800" b="1" dirty="0"/>
              <a:t>Public</a:t>
            </a:r>
            <a:br>
              <a:rPr lang="en-US" sz="2800" dirty="0"/>
            </a:br>
            <a:r>
              <a:rPr lang="en-US" sz="2800" dirty="0"/>
              <a:t>Make informed choices about end-of-life care.</a:t>
            </a:r>
          </a:p>
          <a:p>
            <a:pPr>
              <a:lnSpc>
                <a:spcPct val="120000"/>
              </a:lnSpc>
            </a:pPr>
            <a:endParaRPr lang="en-US" sz="1900" dirty="0"/>
          </a:p>
          <a:p>
            <a:pPr>
              <a:lnSpc>
                <a:spcPct val="120000"/>
              </a:lnSpc>
            </a:pPr>
            <a:r>
              <a:rPr lang="en-US" sz="2800" b="1" dirty="0"/>
              <a:t>Health care organizations and community groups </a:t>
            </a:r>
            <a:br>
              <a:rPr lang="en-US" sz="2800" dirty="0"/>
            </a:br>
            <a:r>
              <a:rPr lang="en-US" sz="2800" dirty="0"/>
              <a:t>Discuss, record and honor end-of-life choices</a:t>
            </a:r>
            <a:r>
              <a:rPr lang="en-US" sz="3100" dirty="0"/>
              <a:t>.</a:t>
            </a:r>
          </a:p>
          <a:p>
            <a:pPr marL="0" indent="0">
              <a:lnSpc>
                <a:spcPct val="120000"/>
              </a:lnSpc>
              <a:buNone/>
            </a:pPr>
            <a:endParaRPr lang="en-US" sz="2400" dirty="0"/>
          </a:p>
          <a:p>
            <a:pPr marL="0" indent="0">
              <a:lnSpc>
                <a:spcPct val="120000"/>
              </a:lnSpc>
              <a:buNone/>
            </a:pPr>
            <a:endParaRPr lang="en-US" dirty="0"/>
          </a:p>
        </p:txBody>
      </p:sp>
      <p:sp>
        <p:nvSpPr>
          <p:cNvPr id="7" name="Title 4"/>
          <p:cNvSpPr txBox="1">
            <a:spLocks/>
          </p:cNvSpPr>
          <p:nvPr/>
        </p:nvSpPr>
        <p:spPr>
          <a:xfrm>
            <a:off x="394167" y="267233"/>
            <a:ext cx="8518885" cy="1143000"/>
          </a:xfrm>
          <a:prstGeom prst="rect">
            <a:avLst/>
          </a:prstGeom>
        </p:spPr>
        <p:txBody>
          <a:bodyPr anchor="ctr" anchorCtr="0">
            <a:noAutofit/>
          </a:bodyPr>
          <a:lstStyle>
            <a:lvl1pPr algn="l" defTabSz="457200" rtl="0" eaLnBrk="1" latinLnBrk="0" hangingPunct="1">
              <a:spcBef>
                <a:spcPct val="0"/>
              </a:spcBef>
              <a:buNone/>
              <a:defRPr sz="4400" kern="1200">
                <a:solidFill>
                  <a:srgbClr val="01528A"/>
                </a:solidFill>
                <a:latin typeface="Garamond" pitchFamily="18" charset="0"/>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01528A"/>
              </a:solidFill>
              <a:effectLst/>
              <a:uLnTx/>
              <a:uFillTx/>
              <a:latin typeface="Garamond" pitchFamily="18" charset="0"/>
              <a:ea typeface="+mj-ea"/>
              <a:cs typeface="+mj-cs"/>
            </a:endParaRPr>
          </a:p>
        </p:txBody>
      </p:sp>
    </p:spTree>
    <p:custDataLst>
      <p:tags r:id="rId1"/>
    </p:custDataLst>
    <p:extLst>
      <p:ext uri="{BB962C8B-B14F-4D97-AF65-F5344CB8AC3E}">
        <p14:creationId xmlns:p14="http://schemas.microsoft.com/office/powerpoint/2010/main" val="1523362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pPr algn="ctr"/>
            <a:r>
              <a:rPr lang="en-US" dirty="0"/>
              <a:t>Honoring Choices</a:t>
            </a:r>
            <a:r>
              <a:rPr lang="en-US" baseline="30000" dirty="0"/>
              <a:t>®</a:t>
            </a:r>
            <a:r>
              <a:rPr lang="en-US" dirty="0"/>
              <a:t> Pacific Northwest</a:t>
            </a:r>
            <a:endParaRPr lang="en-US" b="1" dirty="0"/>
          </a:p>
        </p:txBody>
      </p:sp>
      <p:grpSp>
        <p:nvGrpSpPr>
          <p:cNvPr id="4" name="Group 3"/>
          <p:cNvGrpSpPr/>
          <p:nvPr/>
        </p:nvGrpSpPr>
        <p:grpSpPr>
          <a:xfrm>
            <a:off x="1295755" y="1638790"/>
            <a:ext cx="6552490" cy="4226102"/>
            <a:chOff x="1417511" y="1638789"/>
            <a:chExt cx="6552490" cy="4226102"/>
          </a:xfrm>
        </p:grpSpPr>
        <p:sp>
          <p:nvSpPr>
            <p:cNvPr id="8" name="Hexagon 7"/>
            <p:cNvSpPr>
              <a:spLocks/>
            </p:cNvSpPr>
            <p:nvPr/>
          </p:nvSpPr>
          <p:spPr>
            <a:xfrm rot="5400000">
              <a:off x="1304844" y="1751456"/>
              <a:ext cx="2328453" cy="210312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Hexagon 4"/>
            <p:cNvSpPr/>
            <p:nvPr/>
          </p:nvSpPr>
          <p:spPr>
            <a:xfrm>
              <a:off x="2069640" y="1934508"/>
              <a:ext cx="1140263" cy="1310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1" name="Hexagon 4"/>
            <p:cNvSpPr/>
            <p:nvPr/>
          </p:nvSpPr>
          <p:spPr>
            <a:xfrm>
              <a:off x="5747520" y="1945388"/>
              <a:ext cx="1140263" cy="1310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5" name="Hexagon 4"/>
            <p:cNvSpPr/>
            <p:nvPr/>
          </p:nvSpPr>
          <p:spPr>
            <a:xfrm>
              <a:off x="3891936" y="1945387"/>
              <a:ext cx="1140263" cy="1310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11" name="Hexagon 10"/>
            <p:cNvSpPr>
              <a:spLocks/>
            </p:cNvSpPr>
            <p:nvPr/>
          </p:nvSpPr>
          <p:spPr>
            <a:xfrm rot="5400000">
              <a:off x="5754214" y="1751456"/>
              <a:ext cx="2328453" cy="210312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Hexagon 4"/>
            <p:cNvSpPr/>
            <p:nvPr/>
          </p:nvSpPr>
          <p:spPr>
            <a:xfrm>
              <a:off x="3021714" y="3541878"/>
              <a:ext cx="1140263" cy="1310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5866880" y="2449073"/>
              <a:ext cx="2103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Professional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Development</a:t>
              </a:r>
            </a:p>
          </p:txBody>
        </p:sp>
        <p:sp>
          <p:nvSpPr>
            <p:cNvPr id="17" name="Hexagon 16"/>
            <p:cNvSpPr>
              <a:spLocks/>
            </p:cNvSpPr>
            <p:nvPr/>
          </p:nvSpPr>
          <p:spPr>
            <a:xfrm rot="5400000">
              <a:off x="3529529" y="1751456"/>
              <a:ext cx="2328453" cy="2103120"/>
            </a:xfrm>
            <a:prstGeom prst="hexagon">
              <a:avLst>
                <a:gd name="adj" fmla="val 25000"/>
                <a:gd name="vf" fmla="val 115470"/>
              </a:avLst>
            </a:prstGeom>
            <a:solidFill>
              <a:srgbClr val="4F81B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p:cNvSpPr/>
            <p:nvPr/>
          </p:nvSpPr>
          <p:spPr>
            <a:xfrm>
              <a:off x="4850919" y="3537402"/>
              <a:ext cx="1140263" cy="1310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4030753" y="2299624"/>
              <a:ext cx="1326004"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Advance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Planning</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TextBox 25"/>
            <p:cNvSpPr txBox="1"/>
            <p:nvPr/>
          </p:nvSpPr>
          <p:spPr>
            <a:xfrm>
              <a:off x="1606495" y="2449073"/>
              <a:ext cx="172515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Engagement</a:t>
              </a:r>
            </a:p>
          </p:txBody>
        </p:sp>
        <p:sp>
          <p:nvSpPr>
            <p:cNvPr id="29" name="Hexagon 28"/>
            <p:cNvSpPr>
              <a:spLocks/>
            </p:cNvSpPr>
            <p:nvPr/>
          </p:nvSpPr>
          <p:spPr>
            <a:xfrm rot="5400000">
              <a:off x="2391484" y="3649105"/>
              <a:ext cx="2328453" cy="210312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TextBox 29"/>
            <p:cNvSpPr txBox="1"/>
            <p:nvPr/>
          </p:nvSpPr>
          <p:spPr>
            <a:xfrm>
              <a:off x="2856640" y="4500610"/>
              <a:ext cx="13981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Advocacy</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Hexagon 30"/>
            <p:cNvSpPr>
              <a:spLocks/>
            </p:cNvSpPr>
            <p:nvPr/>
          </p:nvSpPr>
          <p:spPr>
            <a:xfrm rot="5400000">
              <a:off x="4631584" y="3649105"/>
              <a:ext cx="2328453" cy="2103120"/>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TextBox 31"/>
            <p:cNvSpPr txBox="1"/>
            <p:nvPr/>
          </p:nvSpPr>
          <p:spPr>
            <a:xfrm>
              <a:off x="5033422" y="4346722"/>
              <a:ext cx="152477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Central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Repository</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12076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a:t>Advance Care Planning Program</a:t>
            </a:r>
            <a:br>
              <a:rPr lang="en-US"/>
            </a:br>
            <a:r>
              <a:rPr lang="en-US"/>
              <a:t>Guiding Principles</a:t>
            </a:r>
          </a:p>
        </p:txBody>
      </p:sp>
      <p:sp>
        <p:nvSpPr>
          <p:cNvPr id="6" name="Content Placeholder 5"/>
          <p:cNvSpPr>
            <a:spLocks noGrp="1"/>
          </p:cNvSpPr>
          <p:nvPr>
            <p:ph idx="1"/>
          </p:nvPr>
        </p:nvSpPr>
        <p:spPr>
          <a:xfrm>
            <a:off x="457200" y="1600201"/>
            <a:ext cx="8229600" cy="4399766"/>
          </a:xfrm>
        </p:spPr>
        <p:txBody>
          <a:bodyPr anchor="t">
            <a:noAutofit/>
          </a:bodyPr>
          <a:lstStyle/>
          <a:p>
            <a:pPr>
              <a:lnSpc>
                <a:spcPct val="120000"/>
              </a:lnSpc>
              <a:spcBef>
                <a:spcPts val="800"/>
              </a:spcBef>
            </a:pPr>
            <a:r>
              <a:rPr lang="en-US" sz="2000" b="1"/>
              <a:t>Upstream</a:t>
            </a:r>
            <a:r>
              <a:rPr lang="en-US" sz="2000"/>
              <a:t> – conduct advance care planning with healthy adults, before an illness or a crisis</a:t>
            </a:r>
          </a:p>
          <a:p>
            <a:pPr>
              <a:lnSpc>
                <a:spcPct val="120000"/>
              </a:lnSpc>
              <a:spcBef>
                <a:spcPts val="800"/>
              </a:spcBef>
            </a:pPr>
            <a:r>
              <a:rPr lang="en-US" sz="2000" b="1"/>
              <a:t>Culturally sensitive</a:t>
            </a:r>
            <a:r>
              <a:rPr lang="en-US" sz="2000"/>
              <a:t> – adaptable to diverse communities</a:t>
            </a:r>
          </a:p>
          <a:p>
            <a:pPr>
              <a:lnSpc>
                <a:spcPct val="120000"/>
              </a:lnSpc>
              <a:spcBef>
                <a:spcPts val="800"/>
              </a:spcBef>
            </a:pPr>
            <a:r>
              <a:rPr lang="en-US" sz="2000" b="1"/>
              <a:t>Sustainable</a:t>
            </a:r>
            <a:r>
              <a:rPr lang="en-US" sz="2000"/>
              <a:t> – lasting infrastructure sustains initiative after roll-out</a:t>
            </a:r>
          </a:p>
          <a:p>
            <a:pPr>
              <a:lnSpc>
                <a:spcPct val="120000"/>
              </a:lnSpc>
              <a:spcBef>
                <a:spcPts val="800"/>
              </a:spcBef>
            </a:pPr>
            <a:r>
              <a:rPr lang="en-US" sz="2000" b="1"/>
              <a:t>Community based </a:t>
            </a:r>
            <a:r>
              <a:rPr lang="en-US" sz="2000"/>
              <a:t>– empower community to create culture change</a:t>
            </a:r>
          </a:p>
          <a:p>
            <a:pPr>
              <a:lnSpc>
                <a:spcPct val="120000"/>
              </a:lnSpc>
              <a:spcBef>
                <a:spcPts val="800"/>
              </a:spcBef>
            </a:pPr>
            <a:r>
              <a:rPr lang="en-US" sz="2000" b="1"/>
              <a:t>Alignment</a:t>
            </a:r>
            <a:r>
              <a:rPr lang="en-US" sz="2000"/>
              <a:t> – support and learn from what works well in Washington</a:t>
            </a:r>
          </a:p>
          <a:p>
            <a:pPr>
              <a:lnSpc>
                <a:spcPct val="120000"/>
              </a:lnSpc>
              <a:spcBef>
                <a:spcPts val="800"/>
              </a:spcBef>
            </a:pPr>
            <a:r>
              <a:rPr lang="en-US" sz="2000" b="1"/>
              <a:t>Standardization</a:t>
            </a:r>
            <a:r>
              <a:rPr lang="en-US" sz="2000"/>
              <a:t> – use evidence-based practices to standardize processes, while allowing for rapid cycle improvement</a:t>
            </a:r>
          </a:p>
          <a:p>
            <a:pPr>
              <a:lnSpc>
                <a:spcPct val="120000"/>
              </a:lnSpc>
              <a:spcBef>
                <a:spcPts val="800"/>
              </a:spcBef>
            </a:pPr>
            <a:r>
              <a:rPr lang="en-US" sz="2000" b="1"/>
              <a:t>Results oriented</a:t>
            </a:r>
            <a:r>
              <a:rPr lang="en-US" sz="2000"/>
              <a:t> – meaningful measures to demonstrate progress</a:t>
            </a:r>
          </a:p>
        </p:txBody>
      </p:sp>
      <p:sp>
        <p:nvSpPr>
          <p:cNvPr id="7" name="TextBox 6"/>
          <p:cNvSpPr txBox="1"/>
          <p:nvPr/>
        </p:nvSpPr>
        <p:spPr>
          <a:xfrm>
            <a:off x="8842313" y="6578210"/>
            <a:ext cx="263213"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06CECAD2-49A7-4E7F-9138-8B4234DD1F50}" type="slidenum">
              <a:rPr kumimoji="0" lang="en-US" sz="1200" b="0" i="0" u="none" strike="noStrike" kern="0" cap="none" spc="0" normalizeH="0" baseline="0" noProof="0" smtClean="0">
                <a:ln>
                  <a:noFill/>
                </a:ln>
                <a:solidFill>
                  <a:srgbClr val="01528A"/>
                </a:solidFill>
                <a:effectLst/>
                <a:uLnTx/>
                <a:uFillTx/>
                <a:latin typeface="Calibri" panose="020F050202020403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35</a:t>
            </a:fld>
            <a:endParaRPr kumimoji="0" lang="en-US" sz="1200" b="0" i="0" u="none" strike="noStrike" kern="0" cap="none" spc="0" normalizeH="0" baseline="0" noProof="0">
              <a:ln>
                <a:noFill/>
              </a:ln>
              <a:solidFill>
                <a:srgbClr val="01528A"/>
              </a:solidFill>
              <a:effectLst/>
              <a:uLnTx/>
              <a:uFillTx/>
              <a:latin typeface="Calibri" panose="020F0502020204030204" pitchFamily="34" charset="0"/>
            </a:endParaRPr>
          </a:p>
        </p:txBody>
      </p:sp>
    </p:spTree>
    <p:custDataLst>
      <p:tags r:id="rId1"/>
    </p:custDataLst>
    <p:extLst>
      <p:ext uri="{BB962C8B-B14F-4D97-AF65-F5344CB8AC3E}">
        <p14:creationId xmlns:p14="http://schemas.microsoft.com/office/powerpoint/2010/main" val="3932269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08120" y="657725"/>
            <a:ext cx="2564716" cy="6172200"/>
            <a:chOff x="6308120" y="657725"/>
            <a:chExt cx="2564716" cy="6172200"/>
          </a:xfrm>
        </p:grpSpPr>
        <p:sp>
          <p:nvSpPr>
            <p:cNvPr id="28" name="Rectangle 27"/>
            <p:cNvSpPr/>
            <p:nvPr/>
          </p:nvSpPr>
          <p:spPr>
            <a:xfrm>
              <a:off x="6308120" y="657725"/>
              <a:ext cx="2531080" cy="5435612"/>
            </a:xfrm>
            <a:prstGeom prst="rect">
              <a:avLst/>
            </a:prstGeom>
            <a:gradFill flip="none" rotWithShape="1">
              <a:gsLst>
                <a:gs pos="1000">
                  <a:srgbClr val="C9E3FF">
                    <a:shade val="30000"/>
                    <a:satMod val="115000"/>
                  </a:srgbClr>
                </a:gs>
                <a:gs pos="16000">
                  <a:srgbClr val="C9E3FF">
                    <a:shade val="67500"/>
                    <a:satMod val="115000"/>
                  </a:srgbClr>
                </a:gs>
                <a:gs pos="46000">
                  <a:srgbClr val="C9E3FF">
                    <a:shade val="100000"/>
                    <a:satMod val="115000"/>
                  </a:srgbClr>
                </a:gs>
              </a:gsLst>
              <a:lin ang="13500000" scaled="1"/>
              <a:tileRect/>
            </a:gra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193D"/>
                </a:solidFill>
                <a:effectLst/>
                <a:uLnTx/>
                <a:uFillTx/>
                <a:latin typeface="Calibri"/>
                <a:ea typeface="+mn-ea"/>
                <a:cs typeface="+mn-cs"/>
              </a:endParaRPr>
            </a:p>
          </p:txBody>
        </p:sp>
        <p:sp>
          <p:nvSpPr>
            <p:cNvPr id="23" name="TextBox 22"/>
            <p:cNvSpPr txBox="1"/>
            <p:nvPr/>
          </p:nvSpPr>
          <p:spPr>
            <a:xfrm>
              <a:off x="6322877" y="677787"/>
              <a:ext cx="2549959"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003F87"/>
                  </a:solidFill>
                  <a:effectLst/>
                  <a:uLnTx/>
                  <a:uFillTx/>
                  <a:latin typeface="Cambria" pitchFamily="18" charset="0"/>
                  <a:ea typeface="+mn-ea"/>
                  <a:cs typeface="+mn-cs"/>
                </a:rPr>
                <a:t>Last Steps</a:t>
              </a:r>
              <a:r>
                <a:rPr kumimoji="0" lang="en-US" sz="2000" b="1" i="0" u="none" strike="noStrike" kern="0" cap="none" spc="0" normalizeH="0" baseline="30000" noProof="0" dirty="0">
                  <a:ln>
                    <a:noFill/>
                  </a:ln>
                  <a:solidFill>
                    <a:srgbClr val="003F87"/>
                  </a:solidFill>
                  <a:effectLst/>
                  <a:uLnTx/>
                  <a:uFillTx/>
                  <a:latin typeface="Cambria" pitchFamily="18" charset="0"/>
                  <a:ea typeface="+mn-ea"/>
                  <a:cs typeface="+mn-cs"/>
                  <a:sym typeface="Symbol"/>
                </a:rPr>
                <a:t></a:t>
              </a:r>
              <a:endParaRPr kumimoji="0" lang="en-US" sz="2000" b="1" i="0" u="none" strike="noStrike" kern="0" cap="none" spc="0" normalizeH="0" baseline="30000" noProof="0" dirty="0">
                <a:ln>
                  <a:noFill/>
                </a:ln>
                <a:solidFill>
                  <a:srgbClr val="003F87"/>
                </a:solidFill>
                <a:effectLst/>
                <a:uLnTx/>
                <a:uFillTx/>
                <a:latin typeface="Cambria"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3F87"/>
                  </a:solidFill>
                  <a:effectLst/>
                  <a:uLnTx/>
                  <a:uFillTx/>
                  <a:latin typeface="Calibri"/>
                  <a:ea typeface="+mn-ea"/>
                  <a:cs typeface="+mn-cs"/>
                </a:rPr>
                <a:t>Identify goals of care, expressed as medical orders using </a:t>
              </a:r>
              <a:br>
                <a:rPr kumimoji="0" lang="en-US" sz="1400" b="1" i="0" u="none" strike="noStrike" kern="0" cap="none" spc="0" normalizeH="0" baseline="0" noProof="0" dirty="0">
                  <a:ln>
                    <a:noFill/>
                  </a:ln>
                  <a:solidFill>
                    <a:srgbClr val="003F87"/>
                  </a:solidFill>
                  <a:effectLst/>
                  <a:uLnTx/>
                  <a:uFillTx/>
                  <a:latin typeface="Calibri"/>
                  <a:ea typeface="+mn-ea"/>
                  <a:cs typeface="+mn-cs"/>
                </a:rPr>
              </a:br>
              <a:r>
                <a:rPr kumimoji="0" lang="en-US" sz="1400" b="1" i="0" u="none" strike="noStrike" kern="0" cap="none" spc="0" normalizeH="0" baseline="0" noProof="0" dirty="0">
                  <a:ln>
                    <a:noFill/>
                  </a:ln>
                  <a:solidFill>
                    <a:srgbClr val="003F87"/>
                  </a:solidFill>
                  <a:effectLst/>
                  <a:uLnTx/>
                  <a:uFillTx/>
                  <a:latin typeface="Calibri"/>
                  <a:ea typeface="+mn-ea"/>
                  <a:cs typeface="+mn-cs"/>
                </a:rPr>
                <a:t>POLST paradigm</a:t>
              </a:r>
            </a:p>
          </p:txBody>
        </p:sp>
        <p:sp>
          <p:nvSpPr>
            <p:cNvPr id="26" name="TextBox 25"/>
            <p:cNvSpPr txBox="1"/>
            <p:nvPr/>
          </p:nvSpPr>
          <p:spPr>
            <a:xfrm>
              <a:off x="6400800" y="6137428"/>
              <a:ext cx="24384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3F87"/>
                  </a:solidFill>
                  <a:effectLst/>
                  <a:uLnTx/>
                  <a:uFillTx/>
                  <a:latin typeface="Calibri"/>
                  <a:ea typeface="+mn-ea"/>
                  <a:cs typeface="+mn-cs"/>
                </a:rPr>
                <a:t>Individuals whom it would not be a surprise if they died in the next 12 months</a:t>
              </a:r>
            </a:p>
          </p:txBody>
        </p:sp>
      </p:grpSp>
      <p:grpSp>
        <p:nvGrpSpPr>
          <p:cNvPr id="4" name="Group 3"/>
          <p:cNvGrpSpPr/>
          <p:nvPr/>
        </p:nvGrpSpPr>
        <p:grpSpPr>
          <a:xfrm>
            <a:off x="3659195" y="657725"/>
            <a:ext cx="2658292" cy="6172200"/>
            <a:chOff x="3659195" y="657725"/>
            <a:chExt cx="2658292" cy="6172200"/>
          </a:xfrm>
        </p:grpSpPr>
        <p:sp>
          <p:nvSpPr>
            <p:cNvPr id="27" name="Rectangle 26"/>
            <p:cNvSpPr/>
            <p:nvPr/>
          </p:nvSpPr>
          <p:spPr>
            <a:xfrm>
              <a:off x="3857896" y="657725"/>
              <a:ext cx="2459591" cy="5435611"/>
            </a:xfrm>
            <a:prstGeom prst="rect">
              <a:avLst/>
            </a:prstGeom>
            <a:gradFill flip="none" rotWithShape="1">
              <a:gsLst>
                <a:gs pos="0">
                  <a:srgbClr val="E1FFFE">
                    <a:shade val="30000"/>
                    <a:satMod val="115000"/>
                  </a:srgbClr>
                </a:gs>
                <a:gs pos="17000">
                  <a:srgbClr val="E1FFFE">
                    <a:shade val="67500"/>
                    <a:satMod val="115000"/>
                  </a:srgbClr>
                </a:gs>
                <a:gs pos="47000">
                  <a:srgbClr val="E1FFFE">
                    <a:shade val="100000"/>
                    <a:satMod val="115000"/>
                  </a:srgbClr>
                </a:gs>
              </a:gsLst>
              <a:lin ang="13500000" scaled="1"/>
              <a:tileRect/>
            </a:gra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193D"/>
                </a:solidFill>
                <a:effectLst/>
                <a:uLnTx/>
                <a:uFillTx/>
                <a:latin typeface="Calibri"/>
                <a:ea typeface="+mn-ea"/>
                <a:cs typeface="+mn-cs"/>
              </a:endParaRPr>
            </a:p>
          </p:txBody>
        </p:sp>
        <p:sp>
          <p:nvSpPr>
            <p:cNvPr id="22" name="TextBox 21"/>
            <p:cNvSpPr txBox="1"/>
            <p:nvPr/>
          </p:nvSpPr>
          <p:spPr>
            <a:xfrm>
              <a:off x="3857896" y="673497"/>
              <a:ext cx="2450224"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007770"/>
                  </a:solidFill>
                  <a:effectLst/>
                  <a:uLnTx/>
                  <a:uFillTx/>
                  <a:latin typeface="Cambria" pitchFamily="18" charset="0"/>
                  <a:ea typeface="+mn-ea"/>
                  <a:cs typeface="+mn-cs"/>
                </a:rPr>
                <a:t>Next Steps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7770"/>
                  </a:solidFill>
                  <a:effectLst/>
                  <a:uLnTx/>
                  <a:uFillTx/>
                  <a:latin typeface="Calibri"/>
                  <a:ea typeface="+mn-ea"/>
                  <a:cs typeface="+mn-cs"/>
                </a:rPr>
                <a:t>Identify goals of care, if illness complications result in </a:t>
              </a:r>
              <a:br>
                <a:rPr kumimoji="0" lang="en-US" sz="1400" b="1" i="0" u="none" strike="noStrike" kern="0" cap="none" spc="0" normalizeH="0" baseline="0" noProof="0" dirty="0">
                  <a:ln>
                    <a:noFill/>
                  </a:ln>
                  <a:solidFill>
                    <a:srgbClr val="007770"/>
                  </a:solidFill>
                  <a:effectLst/>
                  <a:uLnTx/>
                  <a:uFillTx/>
                  <a:latin typeface="Calibri"/>
                  <a:ea typeface="+mn-ea"/>
                  <a:cs typeface="+mn-cs"/>
                </a:rPr>
              </a:br>
              <a:r>
                <a:rPr kumimoji="0" lang="en-US" sz="1400" b="1" i="0" u="none" strike="noStrike" kern="0" cap="none" spc="0" normalizeH="0" baseline="0" noProof="0" dirty="0">
                  <a:ln>
                    <a:noFill/>
                  </a:ln>
                  <a:solidFill>
                    <a:srgbClr val="007770"/>
                  </a:solidFill>
                  <a:effectLst/>
                  <a:uLnTx/>
                  <a:uFillTx/>
                  <a:latin typeface="Calibri"/>
                  <a:ea typeface="+mn-ea"/>
                  <a:cs typeface="+mn-cs"/>
                </a:rPr>
                <a:t>“bad outcomes”</a:t>
              </a:r>
            </a:p>
          </p:txBody>
        </p:sp>
        <p:sp>
          <p:nvSpPr>
            <p:cNvPr id="25" name="TextBox 24"/>
            <p:cNvSpPr txBox="1"/>
            <p:nvPr/>
          </p:nvSpPr>
          <p:spPr>
            <a:xfrm>
              <a:off x="3659195" y="6137428"/>
              <a:ext cx="2648925"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007770"/>
                  </a:solidFill>
                  <a:effectLst/>
                  <a:uLnTx/>
                  <a:uFillTx/>
                  <a:latin typeface="Calibri"/>
                  <a:ea typeface="+mn-ea"/>
                  <a:cs typeface="+mn-cs"/>
                </a:rPr>
                <a:t>Individuals with advanced </a:t>
              </a:r>
              <a:br>
                <a:rPr kumimoji="0" lang="en-US" sz="1300" b="1" i="0" u="none" strike="noStrike" kern="0" cap="none" spc="0" normalizeH="0" baseline="0" noProof="0" dirty="0">
                  <a:ln>
                    <a:noFill/>
                  </a:ln>
                  <a:solidFill>
                    <a:srgbClr val="007770"/>
                  </a:solidFill>
                  <a:effectLst/>
                  <a:uLnTx/>
                  <a:uFillTx/>
                  <a:latin typeface="Calibri"/>
                  <a:ea typeface="+mn-ea"/>
                  <a:cs typeface="+mn-cs"/>
                </a:rPr>
              </a:br>
              <a:r>
                <a:rPr kumimoji="0" lang="en-US" sz="1300" b="1" i="0" u="none" strike="noStrike" kern="0" cap="none" spc="0" normalizeH="0" baseline="0" noProof="0" dirty="0">
                  <a:ln>
                    <a:noFill/>
                  </a:ln>
                  <a:solidFill>
                    <a:srgbClr val="007770"/>
                  </a:solidFill>
                  <a:effectLst/>
                  <a:uLnTx/>
                  <a:uFillTx/>
                  <a:latin typeface="Calibri"/>
                  <a:ea typeface="+mn-ea"/>
                  <a:cs typeface="+mn-cs"/>
                </a:rPr>
                <a:t>illness, complications, </a:t>
              </a:r>
              <a:br>
                <a:rPr kumimoji="0" lang="en-US" sz="1300" b="1" i="0" u="none" strike="noStrike" kern="0" cap="none" spc="0" normalizeH="0" baseline="0" noProof="0" dirty="0">
                  <a:ln>
                    <a:noFill/>
                  </a:ln>
                  <a:solidFill>
                    <a:srgbClr val="007770"/>
                  </a:solidFill>
                  <a:effectLst/>
                  <a:uLnTx/>
                  <a:uFillTx/>
                  <a:latin typeface="Calibri"/>
                  <a:ea typeface="+mn-ea"/>
                  <a:cs typeface="+mn-cs"/>
                </a:rPr>
              </a:br>
              <a:r>
                <a:rPr kumimoji="0" lang="en-US" sz="1300" b="1" i="0" u="none" strike="noStrike" kern="0" cap="none" spc="0" normalizeH="0" baseline="0" noProof="0" dirty="0">
                  <a:ln>
                    <a:noFill/>
                  </a:ln>
                  <a:solidFill>
                    <a:srgbClr val="007770"/>
                  </a:solidFill>
                  <a:effectLst/>
                  <a:uLnTx/>
                  <a:uFillTx/>
                  <a:latin typeface="Calibri"/>
                  <a:ea typeface="+mn-ea"/>
                  <a:cs typeface="+mn-cs"/>
                </a:rPr>
                <a:t>frequent encounters</a:t>
              </a:r>
            </a:p>
          </p:txBody>
        </p:sp>
      </p:grpSp>
      <p:grpSp>
        <p:nvGrpSpPr>
          <p:cNvPr id="3" name="Group 2"/>
          <p:cNvGrpSpPr/>
          <p:nvPr/>
        </p:nvGrpSpPr>
        <p:grpSpPr>
          <a:xfrm>
            <a:off x="304800" y="655913"/>
            <a:ext cx="3553096" cy="5972655"/>
            <a:chOff x="304800" y="655913"/>
            <a:chExt cx="3553096" cy="5972655"/>
          </a:xfrm>
        </p:grpSpPr>
        <p:sp>
          <p:nvSpPr>
            <p:cNvPr id="16" name="Rectangle 15"/>
            <p:cNvSpPr/>
            <p:nvPr/>
          </p:nvSpPr>
          <p:spPr>
            <a:xfrm>
              <a:off x="304800" y="655913"/>
              <a:ext cx="3553096" cy="5435611"/>
            </a:xfrm>
            <a:prstGeom prst="rect">
              <a:avLst/>
            </a:prstGeom>
            <a:gradFill flip="none" rotWithShape="1">
              <a:gsLst>
                <a:gs pos="0">
                  <a:srgbClr val="F4D0DF">
                    <a:shade val="30000"/>
                    <a:satMod val="115000"/>
                  </a:srgbClr>
                </a:gs>
                <a:gs pos="14000">
                  <a:srgbClr val="F4D0DF">
                    <a:shade val="67500"/>
                    <a:satMod val="115000"/>
                  </a:srgbClr>
                </a:gs>
                <a:gs pos="44000">
                  <a:srgbClr val="F4D0DF">
                    <a:shade val="100000"/>
                    <a:satMod val="115000"/>
                  </a:srgbClr>
                </a:gs>
              </a:gsLst>
              <a:lin ang="13500000" scaled="1"/>
              <a:tileRect/>
            </a:gra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70193D"/>
                </a:solidFill>
                <a:effectLst/>
                <a:uLnTx/>
                <a:uFillTx/>
                <a:latin typeface="Calibri"/>
                <a:ea typeface="+mn-ea"/>
                <a:cs typeface="+mn-cs"/>
              </a:endParaRPr>
            </a:p>
          </p:txBody>
        </p:sp>
        <p:sp>
          <p:nvSpPr>
            <p:cNvPr id="21" name="TextBox 20"/>
            <p:cNvSpPr txBox="1"/>
            <p:nvPr/>
          </p:nvSpPr>
          <p:spPr>
            <a:xfrm>
              <a:off x="533400" y="671685"/>
              <a:ext cx="3180524"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70193D"/>
                  </a:solidFill>
                  <a:effectLst/>
                  <a:uLnTx/>
                  <a:uFillTx/>
                  <a:latin typeface="Cambria" pitchFamily="18" charset="0"/>
                  <a:ea typeface="+mn-ea"/>
                  <a:cs typeface="+mn-cs"/>
                </a:rPr>
                <a:t>First Steps</a:t>
              </a:r>
              <a:r>
                <a:rPr kumimoji="0" lang="en-US" sz="2000" b="1" i="0" u="none" strike="noStrike" kern="0" cap="none" spc="0" normalizeH="0" baseline="30000" noProof="0" dirty="0">
                  <a:ln>
                    <a:noFill/>
                  </a:ln>
                  <a:solidFill>
                    <a:srgbClr val="70193D"/>
                  </a:solidFill>
                  <a:effectLst/>
                  <a:uLnTx/>
                  <a:uFillTx/>
                  <a:latin typeface="Cambria" pitchFamily="18" charset="0"/>
                  <a:ea typeface="+mn-ea"/>
                  <a:cs typeface="+mn-cs"/>
                  <a:sym typeface="Symbol"/>
                </a:rPr>
                <a:t></a:t>
              </a:r>
              <a:endParaRPr kumimoji="0" lang="en-US" sz="2000" b="1" i="0" u="none" strike="noStrike" kern="0" cap="none" spc="0" normalizeH="0" baseline="30000" noProof="0" dirty="0">
                <a:ln>
                  <a:noFill/>
                </a:ln>
                <a:solidFill>
                  <a:srgbClr val="70193D"/>
                </a:solidFill>
                <a:effectLst/>
                <a:uLnTx/>
                <a:uFillTx/>
                <a:latin typeface="Cambria"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70193D"/>
                  </a:solidFill>
                  <a:effectLst/>
                  <a:uLnTx/>
                  <a:uFillTx/>
                  <a:latin typeface="Calibri"/>
                  <a:ea typeface="+mn-ea"/>
                  <a:cs typeface="+mn-cs"/>
                </a:rPr>
                <a:t>Create an AD that identifies healthcare agent and goals of care for </a:t>
              </a:r>
              <a:br>
                <a:rPr kumimoji="0" lang="en-US" sz="1400" b="1" i="0" u="none" strike="noStrike" kern="0" cap="none" spc="0" normalizeH="0" baseline="0" noProof="0" dirty="0">
                  <a:ln>
                    <a:noFill/>
                  </a:ln>
                  <a:solidFill>
                    <a:srgbClr val="70193D"/>
                  </a:solidFill>
                  <a:effectLst/>
                  <a:uLnTx/>
                  <a:uFillTx/>
                  <a:latin typeface="Calibri"/>
                  <a:ea typeface="+mn-ea"/>
                  <a:cs typeface="+mn-cs"/>
                </a:rPr>
              </a:br>
              <a:r>
                <a:rPr kumimoji="0" lang="en-US" sz="1400" b="1" i="0" u="none" strike="noStrike" kern="0" cap="none" spc="0" normalizeH="0" baseline="0" noProof="0" dirty="0">
                  <a:ln>
                    <a:noFill/>
                  </a:ln>
                  <a:solidFill>
                    <a:srgbClr val="70193D"/>
                  </a:solidFill>
                  <a:effectLst/>
                  <a:uLnTx/>
                  <a:uFillTx/>
                  <a:latin typeface="Calibri"/>
                  <a:ea typeface="+mn-ea"/>
                  <a:cs typeface="+mn-cs"/>
                </a:rPr>
                <a:t>permanent brain injury</a:t>
              </a:r>
            </a:p>
          </p:txBody>
        </p:sp>
        <p:sp>
          <p:nvSpPr>
            <p:cNvPr id="24" name="TextBox 23"/>
            <p:cNvSpPr txBox="1"/>
            <p:nvPr/>
          </p:nvSpPr>
          <p:spPr>
            <a:xfrm>
              <a:off x="533400" y="6136125"/>
              <a:ext cx="31178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0" cap="none" spc="0" normalizeH="0" baseline="0" noProof="0" dirty="0">
                  <a:ln>
                    <a:noFill/>
                  </a:ln>
                  <a:solidFill>
                    <a:srgbClr val="70193D"/>
                  </a:solidFill>
                  <a:effectLst/>
                  <a:uLnTx/>
                  <a:uFillTx/>
                  <a:latin typeface="Calibri"/>
                  <a:ea typeface="+mn-ea"/>
                  <a:cs typeface="+mn-cs"/>
                </a:rPr>
                <a:t>Healthy adults or </a:t>
              </a:r>
              <a:br>
                <a:rPr kumimoji="0" lang="en-US" sz="1300" b="1" i="0" u="none" strike="noStrike" kern="0" cap="none" spc="0" normalizeH="0" baseline="0" noProof="0" dirty="0">
                  <a:ln>
                    <a:noFill/>
                  </a:ln>
                  <a:solidFill>
                    <a:srgbClr val="70193D"/>
                  </a:solidFill>
                  <a:effectLst/>
                  <a:uLnTx/>
                  <a:uFillTx/>
                  <a:latin typeface="Calibri"/>
                  <a:ea typeface="+mn-ea"/>
                  <a:cs typeface="+mn-cs"/>
                </a:rPr>
              </a:br>
              <a:r>
                <a:rPr kumimoji="0" lang="en-US" sz="1300" b="1" i="0" u="none" strike="noStrike" kern="0" cap="none" spc="0" normalizeH="0" baseline="0" noProof="0" dirty="0">
                  <a:ln>
                    <a:noFill/>
                  </a:ln>
                  <a:solidFill>
                    <a:srgbClr val="70193D"/>
                  </a:solidFill>
                  <a:effectLst/>
                  <a:uLnTx/>
                  <a:uFillTx/>
                  <a:latin typeface="Calibri"/>
                  <a:ea typeface="+mn-ea"/>
                  <a:cs typeface="+mn-cs"/>
                </a:rPr>
                <a:t>those who have not planned </a:t>
              </a:r>
            </a:p>
          </p:txBody>
        </p:sp>
      </p:grpSp>
      <p:sp>
        <p:nvSpPr>
          <p:cNvPr id="14" name="TextBox 13"/>
          <p:cNvSpPr txBox="1"/>
          <p:nvPr/>
        </p:nvSpPr>
        <p:spPr>
          <a:xfrm>
            <a:off x="0" y="152400"/>
            <a:ext cx="9144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664975"/>
                </a:solidFill>
                <a:effectLst/>
                <a:uLnTx/>
                <a:uFillTx/>
                <a:latin typeface="Calibri"/>
                <a:ea typeface="+mn-ea"/>
                <a:cs typeface="+mn-cs"/>
              </a:rPr>
              <a:t>Stages of Advance Care Planning Over an Individual’s Lifetime</a:t>
            </a:r>
          </a:p>
        </p:txBody>
      </p:sp>
      <p:sp>
        <p:nvSpPr>
          <p:cNvPr id="15" name="Freeform 14"/>
          <p:cNvSpPr/>
          <p:nvPr/>
        </p:nvSpPr>
        <p:spPr>
          <a:xfrm>
            <a:off x="304799" y="1876925"/>
            <a:ext cx="7553893" cy="4231890"/>
          </a:xfrm>
          <a:custGeom>
            <a:avLst/>
            <a:gdLst>
              <a:gd name="connsiteX0" fmla="*/ 0 w 6790414"/>
              <a:gd name="connsiteY0" fmla="*/ 39757 h 4341413"/>
              <a:gd name="connsiteX1" fmla="*/ 143123 w 6790414"/>
              <a:gd name="connsiteY1" fmla="*/ 71562 h 4341413"/>
              <a:gd name="connsiteX2" fmla="*/ 278296 w 6790414"/>
              <a:gd name="connsiteY2" fmla="*/ 87465 h 4341413"/>
              <a:gd name="connsiteX3" fmla="*/ 381662 w 6790414"/>
              <a:gd name="connsiteY3" fmla="*/ 87465 h 4341413"/>
              <a:gd name="connsiteX4" fmla="*/ 659958 w 6790414"/>
              <a:gd name="connsiteY4" fmla="*/ 47708 h 4341413"/>
              <a:gd name="connsiteX5" fmla="*/ 850789 w 6790414"/>
              <a:gd name="connsiteY5" fmla="*/ 23854 h 4341413"/>
              <a:gd name="connsiteX6" fmla="*/ 1081377 w 6790414"/>
              <a:gd name="connsiteY6" fmla="*/ 0 h 4341413"/>
              <a:gd name="connsiteX7" fmla="*/ 1518699 w 6790414"/>
              <a:gd name="connsiteY7" fmla="*/ 7952 h 4341413"/>
              <a:gd name="connsiteX8" fmla="*/ 1908313 w 6790414"/>
              <a:gd name="connsiteY8" fmla="*/ 7952 h 4341413"/>
              <a:gd name="connsiteX9" fmla="*/ 2043485 w 6790414"/>
              <a:gd name="connsiteY9" fmla="*/ 0 h 4341413"/>
              <a:gd name="connsiteX10" fmla="*/ 2266122 w 6790414"/>
              <a:gd name="connsiteY10" fmla="*/ 63611 h 4341413"/>
              <a:gd name="connsiteX11" fmla="*/ 2409245 w 6790414"/>
              <a:gd name="connsiteY11" fmla="*/ 159027 h 4341413"/>
              <a:gd name="connsiteX12" fmla="*/ 2464904 w 6790414"/>
              <a:gd name="connsiteY12" fmla="*/ 230588 h 4341413"/>
              <a:gd name="connsiteX13" fmla="*/ 2464904 w 6790414"/>
              <a:gd name="connsiteY13" fmla="*/ 302150 h 4341413"/>
              <a:gd name="connsiteX14" fmla="*/ 2480807 w 6790414"/>
              <a:gd name="connsiteY14" fmla="*/ 453225 h 4341413"/>
              <a:gd name="connsiteX15" fmla="*/ 2528515 w 6790414"/>
              <a:gd name="connsiteY15" fmla="*/ 588397 h 4341413"/>
              <a:gd name="connsiteX16" fmla="*/ 2552369 w 6790414"/>
              <a:gd name="connsiteY16" fmla="*/ 763326 h 4341413"/>
              <a:gd name="connsiteX17" fmla="*/ 2631882 w 6790414"/>
              <a:gd name="connsiteY17" fmla="*/ 644056 h 4341413"/>
              <a:gd name="connsiteX18" fmla="*/ 2727297 w 6790414"/>
              <a:gd name="connsiteY18" fmla="*/ 516835 h 4341413"/>
              <a:gd name="connsiteX19" fmla="*/ 2830664 w 6790414"/>
              <a:gd name="connsiteY19" fmla="*/ 421420 h 4341413"/>
              <a:gd name="connsiteX20" fmla="*/ 2862469 w 6790414"/>
              <a:gd name="connsiteY20" fmla="*/ 461176 h 4341413"/>
              <a:gd name="connsiteX21" fmla="*/ 2957885 w 6790414"/>
              <a:gd name="connsiteY21" fmla="*/ 532738 h 4341413"/>
              <a:gd name="connsiteX22" fmla="*/ 3212327 w 6790414"/>
              <a:gd name="connsiteY22" fmla="*/ 659959 h 4341413"/>
              <a:gd name="connsiteX23" fmla="*/ 3538330 w 6790414"/>
              <a:gd name="connsiteY23" fmla="*/ 818985 h 4341413"/>
              <a:gd name="connsiteX24" fmla="*/ 3753016 w 6790414"/>
              <a:gd name="connsiteY24" fmla="*/ 906449 h 4341413"/>
              <a:gd name="connsiteX25" fmla="*/ 3856382 w 6790414"/>
              <a:gd name="connsiteY25" fmla="*/ 1176793 h 4341413"/>
              <a:gd name="connsiteX26" fmla="*/ 3943847 w 6790414"/>
              <a:gd name="connsiteY26" fmla="*/ 1431235 h 4341413"/>
              <a:gd name="connsiteX27" fmla="*/ 4015409 w 6790414"/>
              <a:gd name="connsiteY27" fmla="*/ 1637969 h 4341413"/>
              <a:gd name="connsiteX28" fmla="*/ 4071068 w 6790414"/>
              <a:gd name="connsiteY28" fmla="*/ 1455089 h 4341413"/>
              <a:gd name="connsiteX29" fmla="*/ 4166483 w 6790414"/>
              <a:gd name="connsiteY29" fmla="*/ 1272209 h 4341413"/>
              <a:gd name="connsiteX30" fmla="*/ 4285753 w 6790414"/>
              <a:gd name="connsiteY30" fmla="*/ 1097280 h 4341413"/>
              <a:gd name="connsiteX31" fmla="*/ 4556097 w 6790414"/>
              <a:gd name="connsiteY31" fmla="*/ 1200647 h 4341413"/>
              <a:gd name="connsiteX32" fmla="*/ 4818490 w 6790414"/>
              <a:gd name="connsiteY32" fmla="*/ 1288112 h 4341413"/>
              <a:gd name="connsiteX33" fmla="*/ 5017273 w 6790414"/>
              <a:gd name="connsiteY33" fmla="*/ 1327868 h 4341413"/>
              <a:gd name="connsiteX34" fmla="*/ 5072932 w 6790414"/>
              <a:gd name="connsiteY34" fmla="*/ 1693628 h 4341413"/>
              <a:gd name="connsiteX35" fmla="*/ 5144494 w 6790414"/>
              <a:gd name="connsiteY35" fmla="*/ 2067340 h 4341413"/>
              <a:gd name="connsiteX36" fmla="*/ 5239909 w 6790414"/>
              <a:gd name="connsiteY36" fmla="*/ 1956021 h 4341413"/>
              <a:gd name="connsiteX37" fmla="*/ 5367130 w 6790414"/>
              <a:gd name="connsiteY37" fmla="*/ 1860606 h 4341413"/>
              <a:gd name="connsiteX38" fmla="*/ 5470497 w 6790414"/>
              <a:gd name="connsiteY38" fmla="*/ 1796995 h 4341413"/>
              <a:gd name="connsiteX39" fmla="*/ 5534108 w 6790414"/>
              <a:gd name="connsiteY39" fmla="*/ 1963973 h 4341413"/>
              <a:gd name="connsiteX40" fmla="*/ 5653377 w 6790414"/>
              <a:gd name="connsiteY40" fmla="*/ 2250220 h 4341413"/>
              <a:gd name="connsiteX41" fmla="*/ 5756744 w 6790414"/>
              <a:gd name="connsiteY41" fmla="*/ 2480807 h 4341413"/>
              <a:gd name="connsiteX42" fmla="*/ 5828306 w 6790414"/>
              <a:gd name="connsiteY42" fmla="*/ 2615980 h 4341413"/>
              <a:gd name="connsiteX43" fmla="*/ 6066845 w 6790414"/>
              <a:gd name="connsiteY43" fmla="*/ 2767054 h 4341413"/>
              <a:gd name="connsiteX44" fmla="*/ 6106602 w 6790414"/>
              <a:gd name="connsiteY44" fmla="*/ 3267987 h 4341413"/>
              <a:gd name="connsiteX45" fmla="*/ 6225871 w 6790414"/>
              <a:gd name="connsiteY45" fmla="*/ 3085107 h 4341413"/>
              <a:gd name="connsiteX46" fmla="*/ 6289482 w 6790414"/>
              <a:gd name="connsiteY46" fmla="*/ 3037399 h 4341413"/>
              <a:gd name="connsiteX47" fmla="*/ 6361043 w 6790414"/>
              <a:gd name="connsiteY47" fmla="*/ 3005593 h 4341413"/>
              <a:gd name="connsiteX48" fmla="*/ 6416702 w 6790414"/>
              <a:gd name="connsiteY48" fmla="*/ 2941983 h 4341413"/>
              <a:gd name="connsiteX49" fmla="*/ 6663193 w 6790414"/>
              <a:gd name="connsiteY49" fmla="*/ 3196425 h 4341413"/>
              <a:gd name="connsiteX50" fmla="*/ 6671144 w 6790414"/>
              <a:gd name="connsiteY50" fmla="*/ 3411110 h 4341413"/>
              <a:gd name="connsiteX51" fmla="*/ 6790414 w 6790414"/>
              <a:gd name="connsiteY51" fmla="*/ 3315694 h 4341413"/>
              <a:gd name="connsiteX52" fmla="*/ 6718852 w 6790414"/>
              <a:gd name="connsiteY52" fmla="*/ 4341413 h 4341413"/>
              <a:gd name="connsiteX0" fmla="*/ 0 w 6790414"/>
              <a:gd name="connsiteY0" fmla="*/ 39757 h 4312831"/>
              <a:gd name="connsiteX1" fmla="*/ 143123 w 6790414"/>
              <a:gd name="connsiteY1" fmla="*/ 71562 h 4312831"/>
              <a:gd name="connsiteX2" fmla="*/ 278296 w 6790414"/>
              <a:gd name="connsiteY2" fmla="*/ 87465 h 4312831"/>
              <a:gd name="connsiteX3" fmla="*/ 381662 w 6790414"/>
              <a:gd name="connsiteY3" fmla="*/ 87465 h 4312831"/>
              <a:gd name="connsiteX4" fmla="*/ 659958 w 6790414"/>
              <a:gd name="connsiteY4" fmla="*/ 47708 h 4312831"/>
              <a:gd name="connsiteX5" fmla="*/ 850789 w 6790414"/>
              <a:gd name="connsiteY5" fmla="*/ 23854 h 4312831"/>
              <a:gd name="connsiteX6" fmla="*/ 1081377 w 6790414"/>
              <a:gd name="connsiteY6" fmla="*/ 0 h 4312831"/>
              <a:gd name="connsiteX7" fmla="*/ 1518699 w 6790414"/>
              <a:gd name="connsiteY7" fmla="*/ 7952 h 4312831"/>
              <a:gd name="connsiteX8" fmla="*/ 1908313 w 6790414"/>
              <a:gd name="connsiteY8" fmla="*/ 7952 h 4312831"/>
              <a:gd name="connsiteX9" fmla="*/ 2043485 w 6790414"/>
              <a:gd name="connsiteY9" fmla="*/ 0 h 4312831"/>
              <a:gd name="connsiteX10" fmla="*/ 2266122 w 6790414"/>
              <a:gd name="connsiteY10" fmla="*/ 63611 h 4312831"/>
              <a:gd name="connsiteX11" fmla="*/ 2409245 w 6790414"/>
              <a:gd name="connsiteY11" fmla="*/ 159027 h 4312831"/>
              <a:gd name="connsiteX12" fmla="*/ 2464904 w 6790414"/>
              <a:gd name="connsiteY12" fmla="*/ 230588 h 4312831"/>
              <a:gd name="connsiteX13" fmla="*/ 2464904 w 6790414"/>
              <a:gd name="connsiteY13" fmla="*/ 302150 h 4312831"/>
              <a:gd name="connsiteX14" fmla="*/ 2480807 w 6790414"/>
              <a:gd name="connsiteY14" fmla="*/ 453225 h 4312831"/>
              <a:gd name="connsiteX15" fmla="*/ 2528515 w 6790414"/>
              <a:gd name="connsiteY15" fmla="*/ 588397 h 4312831"/>
              <a:gd name="connsiteX16" fmla="*/ 2552369 w 6790414"/>
              <a:gd name="connsiteY16" fmla="*/ 763326 h 4312831"/>
              <a:gd name="connsiteX17" fmla="*/ 2631882 w 6790414"/>
              <a:gd name="connsiteY17" fmla="*/ 644056 h 4312831"/>
              <a:gd name="connsiteX18" fmla="*/ 2727297 w 6790414"/>
              <a:gd name="connsiteY18" fmla="*/ 516835 h 4312831"/>
              <a:gd name="connsiteX19" fmla="*/ 2830664 w 6790414"/>
              <a:gd name="connsiteY19" fmla="*/ 421420 h 4312831"/>
              <a:gd name="connsiteX20" fmla="*/ 2862469 w 6790414"/>
              <a:gd name="connsiteY20" fmla="*/ 461176 h 4312831"/>
              <a:gd name="connsiteX21" fmla="*/ 2957885 w 6790414"/>
              <a:gd name="connsiteY21" fmla="*/ 532738 h 4312831"/>
              <a:gd name="connsiteX22" fmla="*/ 3212327 w 6790414"/>
              <a:gd name="connsiteY22" fmla="*/ 659959 h 4312831"/>
              <a:gd name="connsiteX23" fmla="*/ 3538330 w 6790414"/>
              <a:gd name="connsiteY23" fmla="*/ 818985 h 4312831"/>
              <a:gd name="connsiteX24" fmla="*/ 3753016 w 6790414"/>
              <a:gd name="connsiteY24" fmla="*/ 906449 h 4312831"/>
              <a:gd name="connsiteX25" fmla="*/ 3856382 w 6790414"/>
              <a:gd name="connsiteY25" fmla="*/ 1176793 h 4312831"/>
              <a:gd name="connsiteX26" fmla="*/ 3943847 w 6790414"/>
              <a:gd name="connsiteY26" fmla="*/ 1431235 h 4312831"/>
              <a:gd name="connsiteX27" fmla="*/ 4015409 w 6790414"/>
              <a:gd name="connsiteY27" fmla="*/ 1637969 h 4312831"/>
              <a:gd name="connsiteX28" fmla="*/ 4071068 w 6790414"/>
              <a:gd name="connsiteY28" fmla="*/ 1455089 h 4312831"/>
              <a:gd name="connsiteX29" fmla="*/ 4166483 w 6790414"/>
              <a:gd name="connsiteY29" fmla="*/ 1272209 h 4312831"/>
              <a:gd name="connsiteX30" fmla="*/ 4285753 w 6790414"/>
              <a:gd name="connsiteY30" fmla="*/ 1097280 h 4312831"/>
              <a:gd name="connsiteX31" fmla="*/ 4556097 w 6790414"/>
              <a:gd name="connsiteY31" fmla="*/ 1200647 h 4312831"/>
              <a:gd name="connsiteX32" fmla="*/ 4818490 w 6790414"/>
              <a:gd name="connsiteY32" fmla="*/ 1288112 h 4312831"/>
              <a:gd name="connsiteX33" fmla="*/ 5017273 w 6790414"/>
              <a:gd name="connsiteY33" fmla="*/ 1327868 h 4312831"/>
              <a:gd name="connsiteX34" fmla="*/ 5072932 w 6790414"/>
              <a:gd name="connsiteY34" fmla="*/ 1693628 h 4312831"/>
              <a:gd name="connsiteX35" fmla="*/ 5144494 w 6790414"/>
              <a:gd name="connsiteY35" fmla="*/ 2067340 h 4312831"/>
              <a:gd name="connsiteX36" fmla="*/ 5239909 w 6790414"/>
              <a:gd name="connsiteY36" fmla="*/ 1956021 h 4312831"/>
              <a:gd name="connsiteX37" fmla="*/ 5367130 w 6790414"/>
              <a:gd name="connsiteY37" fmla="*/ 1860606 h 4312831"/>
              <a:gd name="connsiteX38" fmla="*/ 5470497 w 6790414"/>
              <a:gd name="connsiteY38" fmla="*/ 1796995 h 4312831"/>
              <a:gd name="connsiteX39" fmla="*/ 5534108 w 6790414"/>
              <a:gd name="connsiteY39" fmla="*/ 1963973 h 4312831"/>
              <a:gd name="connsiteX40" fmla="*/ 5653377 w 6790414"/>
              <a:gd name="connsiteY40" fmla="*/ 2250220 h 4312831"/>
              <a:gd name="connsiteX41" fmla="*/ 5756744 w 6790414"/>
              <a:gd name="connsiteY41" fmla="*/ 2480807 h 4312831"/>
              <a:gd name="connsiteX42" fmla="*/ 5828306 w 6790414"/>
              <a:gd name="connsiteY42" fmla="*/ 2615980 h 4312831"/>
              <a:gd name="connsiteX43" fmla="*/ 6066845 w 6790414"/>
              <a:gd name="connsiteY43" fmla="*/ 2767054 h 4312831"/>
              <a:gd name="connsiteX44" fmla="*/ 6106602 w 6790414"/>
              <a:gd name="connsiteY44" fmla="*/ 3267987 h 4312831"/>
              <a:gd name="connsiteX45" fmla="*/ 6225871 w 6790414"/>
              <a:gd name="connsiteY45" fmla="*/ 3085107 h 4312831"/>
              <a:gd name="connsiteX46" fmla="*/ 6289482 w 6790414"/>
              <a:gd name="connsiteY46" fmla="*/ 3037399 h 4312831"/>
              <a:gd name="connsiteX47" fmla="*/ 6361043 w 6790414"/>
              <a:gd name="connsiteY47" fmla="*/ 3005593 h 4312831"/>
              <a:gd name="connsiteX48" fmla="*/ 6416702 w 6790414"/>
              <a:gd name="connsiteY48" fmla="*/ 2941983 h 4312831"/>
              <a:gd name="connsiteX49" fmla="*/ 6663193 w 6790414"/>
              <a:gd name="connsiteY49" fmla="*/ 3196425 h 4312831"/>
              <a:gd name="connsiteX50" fmla="*/ 6671144 w 6790414"/>
              <a:gd name="connsiteY50" fmla="*/ 3411110 h 4312831"/>
              <a:gd name="connsiteX51" fmla="*/ 6790414 w 6790414"/>
              <a:gd name="connsiteY51" fmla="*/ 3315694 h 4312831"/>
              <a:gd name="connsiteX52" fmla="*/ 6781207 w 6790414"/>
              <a:gd name="connsiteY52" fmla="*/ 4312831 h 4312831"/>
              <a:gd name="connsiteX0" fmla="*/ 0 w 6805481"/>
              <a:gd name="connsiteY0" fmla="*/ 39757 h 4365232"/>
              <a:gd name="connsiteX1" fmla="*/ 143123 w 6805481"/>
              <a:gd name="connsiteY1" fmla="*/ 71562 h 4365232"/>
              <a:gd name="connsiteX2" fmla="*/ 278296 w 6805481"/>
              <a:gd name="connsiteY2" fmla="*/ 87465 h 4365232"/>
              <a:gd name="connsiteX3" fmla="*/ 381662 w 6805481"/>
              <a:gd name="connsiteY3" fmla="*/ 87465 h 4365232"/>
              <a:gd name="connsiteX4" fmla="*/ 659958 w 6805481"/>
              <a:gd name="connsiteY4" fmla="*/ 47708 h 4365232"/>
              <a:gd name="connsiteX5" fmla="*/ 850789 w 6805481"/>
              <a:gd name="connsiteY5" fmla="*/ 23854 h 4365232"/>
              <a:gd name="connsiteX6" fmla="*/ 1081377 w 6805481"/>
              <a:gd name="connsiteY6" fmla="*/ 0 h 4365232"/>
              <a:gd name="connsiteX7" fmla="*/ 1518699 w 6805481"/>
              <a:gd name="connsiteY7" fmla="*/ 7952 h 4365232"/>
              <a:gd name="connsiteX8" fmla="*/ 1908313 w 6805481"/>
              <a:gd name="connsiteY8" fmla="*/ 7952 h 4365232"/>
              <a:gd name="connsiteX9" fmla="*/ 2043485 w 6805481"/>
              <a:gd name="connsiteY9" fmla="*/ 0 h 4365232"/>
              <a:gd name="connsiteX10" fmla="*/ 2266122 w 6805481"/>
              <a:gd name="connsiteY10" fmla="*/ 63611 h 4365232"/>
              <a:gd name="connsiteX11" fmla="*/ 2409245 w 6805481"/>
              <a:gd name="connsiteY11" fmla="*/ 159027 h 4365232"/>
              <a:gd name="connsiteX12" fmla="*/ 2464904 w 6805481"/>
              <a:gd name="connsiteY12" fmla="*/ 230588 h 4365232"/>
              <a:gd name="connsiteX13" fmla="*/ 2464904 w 6805481"/>
              <a:gd name="connsiteY13" fmla="*/ 302150 h 4365232"/>
              <a:gd name="connsiteX14" fmla="*/ 2480807 w 6805481"/>
              <a:gd name="connsiteY14" fmla="*/ 453225 h 4365232"/>
              <a:gd name="connsiteX15" fmla="*/ 2528515 w 6805481"/>
              <a:gd name="connsiteY15" fmla="*/ 588397 h 4365232"/>
              <a:gd name="connsiteX16" fmla="*/ 2552369 w 6805481"/>
              <a:gd name="connsiteY16" fmla="*/ 763326 h 4365232"/>
              <a:gd name="connsiteX17" fmla="*/ 2631882 w 6805481"/>
              <a:gd name="connsiteY17" fmla="*/ 644056 h 4365232"/>
              <a:gd name="connsiteX18" fmla="*/ 2727297 w 6805481"/>
              <a:gd name="connsiteY18" fmla="*/ 516835 h 4365232"/>
              <a:gd name="connsiteX19" fmla="*/ 2830664 w 6805481"/>
              <a:gd name="connsiteY19" fmla="*/ 421420 h 4365232"/>
              <a:gd name="connsiteX20" fmla="*/ 2862469 w 6805481"/>
              <a:gd name="connsiteY20" fmla="*/ 461176 h 4365232"/>
              <a:gd name="connsiteX21" fmla="*/ 2957885 w 6805481"/>
              <a:gd name="connsiteY21" fmla="*/ 532738 h 4365232"/>
              <a:gd name="connsiteX22" fmla="*/ 3212327 w 6805481"/>
              <a:gd name="connsiteY22" fmla="*/ 659959 h 4365232"/>
              <a:gd name="connsiteX23" fmla="*/ 3538330 w 6805481"/>
              <a:gd name="connsiteY23" fmla="*/ 818985 h 4365232"/>
              <a:gd name="connsiteX24" fmla="*/ 3753016 w 6805481"/>
              <a:gd name="connsiteY24" fmla="*/ 906449 h 4365232"/>
              <a:gd name="connsiteX25" fmla="*/ 3856382 w 6805481"/>
              <a:gd name="connsiteY25" fmla="*/ 1176793 h 4365232"/>
              <a:gd name="connsiteX26" fmla="*/ 3943847 w 6805481"/>
              <a:gd name="connsiteY26" fmla="*/ 1431235 h 4365232"/>
              <a:gd name="connsiteX27" fmla="*/ 4015409 w 6805481"/>
              <a:gd name="connsiteY27" fmla="*/ 1637969 h 4365232"/>
              <a:gd name="connsiteX28" fmla="*/ 4071068 w 6805481"/>
              <a:gd name="connsiteY28" fmla="*/ 1455089 h 4365232"/>
              <a:gd name="connsiteX29" fmla="*/ 4166483 w 6805481"/>
              <a:gd name="connsiteY29" fmla="*/ 1272209 h 4365232"/>
              <a:gd name="connsiteX30" fmla="*/ 4285753 w 6805481"/>
              <a:gd name="connsiteY30" fmla="*/ 1097280 h 4365232"/>
              <a:gd name="connsiteX31" fmla="*/ 4556097 w 6805481"/>
              <a:gd name="connsiteY31" fmla="*/ 1200647 h 4365232"/>
              <a:gd name="connsiteX32" fmla="*/ 4818490 w 6805481"/>
              <a:gd name="connsiteY32" fmla="*/ 1288112 h 4365232"/>
              <a:gd name="connsiteX33" fmla="*/ 5017273 w 6805481"/>
              <a:gd name="connsiteY33" fmla="*/ 1327868 h 4365232"/>
              <a:gd name="connsiteX34" fmla="*/ 5072932 w 6805481"/>
              <a:gd name="connsiteY34" fmla="*/ 1693628 h 4365232"/>
              <a:gd name="connsiteX35" fmla="*/ 5144494 w 6805481"/>
              <a:gd name="connsiteY35" fmla="*/ 2067340 h 4365232"/>
              <a:gd name="connsiteX36" fmla="*/ 5239909 w 6805481"/>
              <a:gd name="connsiteY36" fmla="*/ 1956021 h 4365232"/>
              <a:gd name="connsiteX37" fmla="*/ 5367130 w 6805481"/>
              <a:gd name="connsiteY37" fmla="*/ 1860606 h 4365232"/>
              <a:gd name="connsiteX38" fmla="*/ 5470497 w 6805481"/>
              <a:gd name="connsiteY38" fmla="*/ 1796995 h 4365232"/>
              <a:gd name="connsiteX39" fmla="*/ 5534108 w 6805481"/>
              <a:gd name="connsiteY39" fmla="*/ 1963973 h 4365232"/>
              <a:gd name="connsiteX40" fmla="*/ 5653377 w 6805481"/>
              <a:gd name="connsiteY40" fmla="*/ 2250220 h 4365232"/>
              <a:gd name="connsiteX41" fmla="*/ 5756744 w 6805481"/>
              <a:gd name="connsiteY41" fmla="*/ 2480807 h 4365232"/>
              <a:gd name="connsiteX42" fmla="*/ 5828306 w 6805481"/>
              <a:gd name="connsiteY42" fmla="*/ 2615980 h 4365232"/>
              <a:gd name="connsiteX43" fmla="*/ 6066845 w 6805481"/>
              <a:gd name="connsiteY43" fmla="*/ 2767054 h 4365232"/>
              <a:gd name="connsiteX44" fmla="*/ 6106602 w 6805481"/>
              <a:gd name="connsiteY44" fmla="*/ 3267987 h 4365232"/>
              <a:gd name="connsiteX45" fmla="*/ 6225871 w 6805481"/>
              <a:gd name="connsiteY45" fmla="*/ 3085107 h 4365232"/>
              <a:gd name="connsiteX46" fmla="*/ 6289482 w 6805481"/>
              <a:gd name="connsiteY46" fmla="*/ 3037399 h 4365232"/>
              <a:gd name="connsiteX47" fmla="*/ 6361043 w 6805481"/>
              <a:gd name="connsiteY47" fmla="*/ 3005593 h 4365232"/>
              <a:gd name="connsiteX48" fmla="*/ 6416702 w 6805481"/>
              <a:gd name="connsiteY48" fmla="*/ 2941983 h 4365232"/>
              <a:gd name="connsiteX49" fmla="*/ 6663193 w 6805481"/>
              <a:gd name="connsiteY49" fmla="*/ 3196425 h 4365232"/>
              <a:gd name="connsiteX50" fmla="*/ 6671144 w 6805481"/>
              <a:gd name="connsiteY50" fmla="*/ 3411110 h 4365232"/>
              <a:gd name="connsiteX51" fmla="*/ 6790414 w 6805481"/>
              <a:gd name="connsiteY51" fmla="*/ 3315694 h 4365232"/>
              <a:gd name="connsiteX52" fmla="*/ 6799498 w 6805481"/>
              <a:gd name="connsiteY52" fmla="*/ 4365232 h 4365232"/>
              <a:gd name="connsiteX0" fmla="*/ 0 w 6799498"/>
              <a:gd name="connsiteY0" fmla="*/ 39757 h 4365232"/>
              <a:gd name="connsiteX1" fmla="*/ 143123 w 6799498"/>
              <a:gd name="connsiteY1" fmla="*/ 71562 h 4365232"/>
              <a:gd name="connsiteX2" fmla="*/ 278296 w 6799498"/>
              <a:gd name="connsiteY2" fmla="*/ 87465 h 4365232"/>
              <a:gd name="connsiteX3" fmla="*/ 381662 w 6799498"/>
              <a:gd name="connsiteY3" fmla="*/ 87465 h 4365232"/>
              <a:gd name="connsiteX4" fmla="*/ 659958 w 6799498"/>
              <a:gd name="connsiteY4" fmla="*/ 47708 h 4365232"/>
              <a:gd name="connsiteX5" fmla="*/ 850789 w 6799498"/>
              <a:gd name="connsiteY5" fmla="*/ 23854 h 4365232"/>
              <a:gd name="connsiteX6" fmla="*/ 1081377 w 6799498"/>
              <a:gd name="connsiteY6" fmla="*/ 0 h 4365232"/>
              <a:gd name="connsiteX7" fmla="*/ 1518699 w 6799498"/>
              <a:gd name="connsiteY7" fmla="*/ 7952 h 4365232"/>
              <a:gd name="connsiteX8" fmla="*/ 1908313 w 6799498"/>
              <a:gd name="connsiteY8" fmla="*/ 7952 h 4365232"/>
              <a:gd name="connsiteX9" fmla="*/ 2043485 w 6799498"/>
              <a:gd name="connsiteY9" fmla="*/ 0 h 4365232"/>
              <a:gd name="connsiteX10" fmla="*/ 2266122 w 6799498"/>
              <a:gd name="connsiteY10" fmla="*/ 63611 h 4365232"/>
              <a:gd name="connsiteX11" fmla="*/ 2409245 w 6799498"/>
              <a:gd name="connsiteY11" fmla="*/ 159027 h 4365232"/>
              <a:gd name="connsiteX12" fmla="*/ 2464904 w 6799498"/>
              <a:gd name="connsiteY12" fmla="*/ 230588 h 4365232"/>
              <a:gd name="connsiteX13" fmla="*/ 2464904 w 6799498"/>
              <a:gd name="connsiteY13" fmla="*/ 302150 h 4365232"/>
              <a:gd name="connsiteX14" fmla="*/ 2480807 w 6799498"/>
              <a:gd name="connsiteY14" fmla="*/ 453225 h 4365232"/>
              <a:gd name="connsiteX15" fmla="*/ 2528515 w 6799498"/>
              <a:gd name="connsiteY15" fmla="*/ 588397 h 4365232"/>
              <a:gd name="connsiteX16" fmla="*/ 2552369 w 6799498"/>
              <a:gd name="connsiteY16" fmla="*/ 763326 h 4365232"/>
              <a:gd name="connsiteX17" fmla="*/ 2631882 w 6799498"/>
              <a:gd name="connsiteY17" fmla="*/ 644056 h 4365232"/>
              <a:gd name="connsiteX18" fmla="*/ 2727297 w 6799498"/>
              <a:gd name="connsiteY18" fmla="*/ 516835 h 4365232"/>
              <a:gd name="connsiteX19" fmla="*/ 2830664 w 6799498"/>
              <a:gd name="connsiteY19" fmla="*/ 421420 h 4365232"/>
              <a:gd name="connsiteX20" fmla="*/ 2862469 w 6799498"/>
              <a:gd name="connsiteY20" fmla="*/ 461176 h 4365232"/>
              <a:gd name="connsiteX21" fmla="*/ 2957885 w 6799498"/>
              <a:gd name="connsiteY21" fmla="*/ 532738 h 4365232"/>
              <a:gd name="connsiteX22" fmla="*/ 3212327 w 6799498"/>
              <a:gd name="connsiteY22" fmla="*/ 659959 h 4365232"/>
              <a:gd name="connsiteX23" fmla="*/ 3538330 w 6799498"/>
              <a:gd name="connsiteY23" fmla="*/ 818985 h 4365232"/>
              <a:gd name="connsiteX24" fmla="*/ 3753016 w 6799498"/>
              <a:gd name="connsiteY24" fmla="*/ 906449 h 4365232"/>
              <a:gd name="connsiteX25" fmla="*/ 3856382 w 6799498"/>
              <a:gd name="connsiteY25" fmla="*/ 1176793 h 4365232"/>
              <a:gd name="connsiteX26" fmla="*/ 3943847 w 6799498"/>
              <a:gd name="connsiteY26" fmla="*/ 1431235 h 4365232"/>
              <a:gd name="connsiteX27" fmla="*/ 4015409 w 6799498"/>
              <a:gd name="connsiteY27" fmla="*/ 1637969 h 4365232"/>
              <a:gd name="connsiteX28" fmla="*/ 4071068 w 6799498"/>
              <a:gd name="connsiteY28" fmla="*/ 1455089 h 4365232"/>
              <a:gd name="connsiteX29" fmla="*/ 4166483 w 6799498"/>
              <a:gd name="connsiteY29" fmla="*/ 1272209 h 4365232"/>
              <a:gd name="connsiteX30" fmla="*/ 4285753 w 6799498"/>
              <a:gd name="connsiteY30" fmla="*/ 1097280 h 4365232"/>
              <a:gd name="connsiteX31" fmla="*/ 4556097 w 6799498"/>
              <a:gd name="connsiteY31" fmla="*/ 1200647 h 4365232"/>
              <a:gd name="connsiteX32" fmla="*/ 4818490 w 6799498"/>
              <a:gd name="connsiteY32" fmla="*/ 1288112 h 4365232"/>
              <a:gd name="connsiteX33" fmla="*/ 5017273 w 6799498"/>
              <a:gd name="connsiteY33" fmla="*/ 1327868 h 4365232"/>
              <a:gd name="connsiteX34" fmla="*/ 5072932 w 6799498"/>
              <a:gd name="connsiteY34" fmla="*/ 1693628 h 4365232"/>
              <a:gd name="connsiteX35" fmla="*/ 5144494 w 6799498"/>
              <a:gd name="connsiteY35" fmla="*/ 2067340 h 4365232"/>
              <a:gd name="connsiteX36" fmla="*/ 5239909 w 6799498"/>
              <a:gd name="connsiteY36" fmla="*/ 1956021 h 4365232"/>
              <a:gd name="connsiteX37" fmla="*/ 5367130 w 6799498"/>
              <a:gd name="connsiteY37" fmla="*/ 1860606 h 4365232"/>
              <a:gd name="connsiteX38" fmla="*/ 5470497 w 6799498"/>
              <a:gd name="connsiteY38" fmla="*/ 1796995 h 4365232"/>
              <a:gd name="connsiteX39" fmla="*/ 5534108 w 6799498"/>
              <a:gd name="connsiteY39" fmla="*/ 1963973 h 4365232"/>
              <a:gd name="connsiteX40" fmla="*/ 5653377 w 6799498"/>
              <a:gd name="connsiteY40" fmla="*/ 2250220 h 4365232"/>
              <a:gd name="connsiteX41" fmla="*/ 5756744 w 6799498"/>
              <a:gd name="connsiteY41" fmla="*/ 2480807 h 4365232"/>
              <a:gd name="connsiteX42" fmla="*/ 5828306 w 6799498"/>
              <a:gd name="connsiteY42" fmla="*/ 2615980 h 4365232"/>
              <a:gd name="connsiteX43" fmla="*/ 6066845 w 6799498"/>
              <a:gd name="connsiteY43" fmla="*/ 2767054 h 4365232"/>
              <a:gd name="connsiteX44" fmla="*/ 6106602 w 6799498"/>
              <a:gd name="connsiteY44" fmla="*/ 3267987 h 4365232"/>
              <a:gd name="connsiteX45" fmla="*/ 6225871 w 6799498"/>
              <a:gd name="connsiteY45" fmla="*/ 3085107 h 4365232"/>
              <a:gd name="connsiteX46" fmla="*/ 6289482 w 6799498"/>
              <a:gd name="connsiteY46" fmla="*/ 3037399 h 4365232"/>
              <a:gd name="connsiteX47" fmla="*/ 6361043 w 6799498"/>
              <a:gd name="connsiteY47" fmla="*/ 3005593 h 4365232"/>
              <a:gd name="connsiteX48" fmla="*/ 6416702 w 6799498"/>
              <a:gd name="connsiteY48" fmla="*/ 2941983 h 4365232"/>
              <a:gd name="connsiteX49" fmla="*/ 6663193 w 6799498"/>
              <a:gd name="connsiteY49" fmla="*/ 3196425 h 4365232"/>
              <a:gd name="connsiteX50" fmla="*/ 6671144 w 6799498"/>
              <a:gd name="connsiteY50" fmla="*/ 3411110 h 4365232"/>
              <a:gd name="connsiteX51" fmla="*/ 6790414 w 6799498"/>
              <a:gd name="connsiteY51" fmla="*/ 3315694 h 4365232"/>
              <a:gd name="connsiteX52" fmla="*/ 6799498 w 6799498"/>
              <a:gd name="connsiteY52" fmla="*/ 4365232 h 436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799498" h="4365232">
                <a:moveTo>
                  <a:pt x="0" y="39757"/>
                </a:moveTo>
                <a:lnTo>
                  <a:pt x="143123" y="71562"/>
                </a:lnTo>
                <a:lnTo>
                  <a:pt x="278296" y="87465"/>
                </a:lnTo>
                <a:lnTo>
                  <a:pt x="381662" y="87465"/>
                </a:lnTo>
                <a:lnTo>
                  <a:pt x="659958" y="47708"/>
                </a:lnTo>
                <a:lnTo>
                  <a:pt x="850789" y="23854"/>
                </a:lnTo>
                <a:lnTo>
                  <a:pt x="1081377" y="0"/>
                </a:lnTo>
                <a:lnTo>
                  <a:pt x="1518699" y="7952"/>
                </a:lnTo>
                <a:lnTo>
                  <a:pt x="1908313" y="7952"/>
                </a:lnTo>
                <a:lnTo>
                  <a:pt x="2043485" y="0"/>
                </a:lnTo>
                <a:lnTo>
                  <a:pt x="2266122" y="63611"/>
                </a:lnTo>
                <a:lnTo>
                  <a:pt x="2409245" y="159027"/>
                </a:lnTo>
                <a:lnTo>
                  <a:pt x="2464904" y="230588"/>
                </a:lnTo>
                <a:lnTo>
                  <a:pt x="2464904" y="302150"/>
                </a:lnTo>
                <a:lnTo>
                  <a:pt x="2480807" y="453225"/>
                </a:lnTo>
                <a:lnTo>
                  <a:pt x="2528515" y="588397"/>
                </a:lnTo>
                <a:lnTo>
                  <a:pt x="2552369" y="763326"/>
                </a:lnTo>
                <a:lnTo>
                  <a:pt x="2631882" y="644056"/>
                </a:lnTo>
                <a:lnTo>
                  <a:pt x="2727297" y="516835"/>
                </a:lnTo>
                <a:lnTo>
                  <a:pt x="2830664" y="421420"/>
                </a:lnTo>
                <a:lnTo>
                  <a:pt x="2862469" y="461176"/>
                </a:lnTo>
                <a:lnTo>
                  <a:pt x="2957885" y="532738"/>
                </a:lnTo>
                <a:lnTo>
                  <a:pt x="3212327" y="659959"/>
                </a:lnTo>
                <a:lnTo>
                  <a:pt x="3538330" y="818985"/>
                </a:lnTo>
                <a:lnTo>
                  <a:pt x="3753016" y="906449"/>
                </a:lnTo>
                <a:lnTo>
                  <a:pt x="3856382" y="1176793"/>
                </a:lnTo>
                <a:lnTo>
                  <a:pt x="3943847" y="1431235"/>
                </a:lnTo>
                <a:lnTo>
                  <a:pt x="4015409" y="1637969"/>
                </a:lnTo>
                <a:lnTo>
                  <a:pt x="4071068" y="1455089"/>
                </a:lnTo>
                <a:lnTo>
                  <a:pt x="4166483" y="1272209"/>
                </a:lnTo>
                <a:lnTo>
                  <a:pt x="4285753" y="1097280"/>
                </a:lnTo>
                <a:lnTo>
                  <a:pt x="4556097" y="1200647"/>
                </a:lnTo>
                <a:lnTo>
                  <a:pt x="4818490" y="1288112"/>
                </a:lnTo>
                <a:lnTo>
                  <a:pt x="5017273" y="1327868"/>
                </a:lnTo>
                <a:lnTo>
                  <a:pt x="5072932" y="1693628"/>
                </a:lnTo>
                <a:lnTo>
                  <a:pt x="5144494" y="2067340"/>
                </a:lnTo>
                <a:lnTo>
                  <a:pt x="5239909" y="1956021"/>
                </a:lnTo>
                <a:lnTo>
                  <a:pt x="5367130" y="1860606"/>
                </a:lnTo>
                <a:lnTo>
                  <a:pt x="5470497" y="1796995"/>
                </a:lnTo>
                <a:lnTo>
                  <a:pt x="5534108" y="1963973"/>
                </a:lnTo>
                <a:lnTo>
                  <a:pt x="5653377" y="2250220"/>
                </a:lnTo>
                <a:lnTo>
                  <a:pt x="5756744" y="2480807"/>
                </a:lnTo>
                <a:lnTo>
                  <a:pt x="5828306" y="2615980"/>
                </a:lnTo>
                <a:lnTo>
                  <a:pt x="6066845" y="2767054"/>
                </a:lnTo>
                <a:lnTo>
                  <a:pt x="6106602" y="3267987"/>
                </a:lnTo>
                <a:lnTo>
                  <a:pt x="6225871" y="3085107"/>
                </a:lnTo>
                <a:lnTo>
                  <a:pt x="6289482" y="3037399"/>
                </a:lnTo>
                <a:lnTo>
                  <a:pt x="6361043" y="3005593"/>
                </a:lnTo>
                <a:lnTo>
                  <a:pt x="6416702" y="2941983"/>
                </a:lnTo>
                <a:lnTo>
                  <a:pt x="6663193" y="3196425"/>
                </a:lnTo>
                <a:lnTo>
                  <a:pt x="6671144" y="3411110"/>
                </a:lnTo>
                <a:lnTo>
                  <a:pt x="6790414" y="3315694"/>
                </a:lnTo>
                <a:cubicBezTo>
                  <a:pt x="6766560" y="3657600"/>
                  <a:pt x="6795916" y="4012846"/>
                  <a:pt x="6799498" y="4365232"/>
                </a:cubicBezTo>
              </a:path>
            </a:pathLst>
          </a:custGeom>
          <a:ln w="57150">
            <a:solidFill>
              <a:srgbClr val="FE620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 name="Rectangle 1"/>
          <p:cNvSpPr/>
          <p:nvPr/>
        </p:nvSpPr>
        <p:spPr>
          <a:xfrm>
            <a:off x="193830" y="552510"/>
            <a:ext cx="3725285" cy="607605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 name="Slide Number Placeholder 1">
            <a:extLst>
              <a:ext uri="{FF2B5EF4-FFF2-40B4-BE49-F238E27FC236}">
                <a16:creationId xmlns:a16="http://schemas.microsoft.com/office/drawing/2014/main" id="{AD228D12-09F0-4EB9-A6EA-1D3C68E2A2BF}"/>
              </a:ext>
            </a:extLst>
          </p:cNvPr>
          <p:cNvSpPr>
            <a:spLocks noGrp="1"/>
          </p:cNvSpPr>
          <p:nvPr>
            <p:ph type="sldNum" sz="quarter" idx="12"/>
          </p:nvPr>
        </p:nvSpPr>
        <p:spPr>
          <a:xfrm>
            <a:off x="8559384" y="6356350"/>
            <a:ext cx="353668"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E260-123F-514F-A997-4E11C4869E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7511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8999"/>
            <a:ext cx="8229600" cy="1143000"/>
          </a:xfrm>
        </p:spPr>
        <p:txBody>
          <a:bodyPr/>
          <a:lstStyle/>
          <a:p>
            <a:r>
              <a:rPr lang="en-US" dirty="0"/>
              <a:t>Participating Organizations	</a:t>
            </a:r>
          </a:p>
        </p:txBody>
      </p:sp>
      <p:sp>
        <p:nvSpPr>
          <p:cNvPr id="8" name="Content Placeholder 7">
            <a:extLst>
              <a:ext uri="{FF2B5EF4-FFF2-40B4-BE49-F238E27FC236}">
                <a16:creationId xmlns:a16="http://schemas.microsoft.com/office/drawing/2014/main" id="{8E2A51B8-1A11-43DA-80F2-62728BE777DA}"/>
              </a:ext>
            </a:extLst>
          </p:cNvPr>
          <p:cNvSpPr>
            <a:spLocks noGrp="1"/>
          </p:cNvSpPr>
          <p:nvPr>
            <p:ph idx="1"/>
          </p:nvPr>
        </p:nvSpPr>
        <p:spPr/>
        <p:txBody>
          <a:bodyPr/>
          <a:lstStyle/>
          <a:p>
            <a:endParaRPr lang="en-US"/>
          </a:p>
        </p:txBody>
      </p:sp>
      <p:pic>
        <p:nvPicPr>
          <p:cNvPr id="2" name="Picture 1"/>
          <p:cNvPicPr>
            <a:picLocks noChangeAspect="1"/>
          </p:cNvPicPr>
          <p:nvPr/>
        </p:nvPicPr>
        <p:blipFill rotWithShape="1">
          <a:blip r:embed="rId4"/>
          <a:srcRect l="2021" t="4171" r="6506" b="15882"/>
          <a:stretch/>
        </p:blipFill>
        <p:spPr>
          <a:xfrm>
            <a:off x="657922" y="1007391"/>
            <a:ext cx="7482467" cy="5066310"/>
          </a:xfrm>
          <a:prstGeom prst="rect">
            <a:avLst/>
          </a:prstGeom>
        </p:spPr>
      </p:pic>
      <p:sp>
        <p:nvSpPr>
          <p:cNvPr id="3" name="TextBox 2">
            <a:extLst>
              <a:ext uri="{FF2B5EF4-FFF2-40B4-BE49-F238E27FC236}">
                <a16:creationId xmlns:a16="http://schemas.microsoft.com/office/drawing/2014/main" id="{F96A5B2E-6481-4EB5-8DFA-99239B7060FE}"/>
              </a:ext>
            </a:extLst>
          </p:cNvPr>
          <p:cNvSpPr txBox="1"/>
          <p:nvPr/>
        </p:nvSpPr>
        <p:spPr>
          <a:xfrm>
            <a:off x="8644856" y="6426695"/>
            <a:ext cx="461394" cy="246221"/>
          </a:xfrm>
          <a:prstGeom prst="rect">
            <a:avLst/>
          </a:prstGeom>
          <a:noFill/>
        </p:spPr>
        <p:txBody>
          <a:bodyPr wrap="square" rtlCol="0">
            <a:spAutoFit/>
          </a:bodyPr>
          <a:lstStyle/>
          <a:p>
            <a:fld id="{AF911E0E-AE83-47D2-84B9-D7340FA56B94}" type="slidenum">
              <a:rPr lang="en-US" sz="1000">
                <a:solidFill>
                  <a:srgbClr val="01528A"/>
                </a:solidFill>
                <a:latin typeface="Arial" pitchFamily="34" charset="0"/>
                <a:cs typeface="Arial" pitchFamily="34" charset="0"/>
              </a:rPr>
              <a:t>37</a:t>
            </a:fld>
            <a:endParaRPr lang="en-US" sz="1000" dirty="0">
              <a:solidFill>
                <a:srgbClr val="01528A"/>
              </a:solidFill>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322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Baseline Data </a:t>
            </a:r>
          </a:p>
        </p:txBody>
      </p:sp>
      <p:graphicFrame>
        <p:nvGraphicFramePr>
          <p:cNvPr id="6" name="Content Placeholder 5"/>
          <p:cNvGraphicFramePr>
            <a:graphicFrameLocks noGrp="1"/>
          </p:cNvGraphicFramePr>
          <p:nvPr>
            <p:ph idx="1"/>
            <p:extLst/>
          </p:nvPr>
        </p:nvGraphicFramePr>
        <p:xfrm>
          <a:off x="457200" y="1600200"/>
          <a:ext cx="8230344" cy="3941074"/>
        </p:xfrm>
        <a:graphic>
          <a:graphicData uri="http://schemas.openxmlformats.org/drawingml/2006/table">
            <a:tbl>
              <a:tblPr firstRow="1" bandRow="1">
                <a:tableStyleId>{5C22544A-7EE6-4342-B048-85BDC9FD1C3A}</a:tableStyleId>
              </a:tblPr>
              <a:tblGrid>
                <a:gridCol w="3287494">
                  <a:extLst>
                    <a:ext uri="{9D8B030D-6E8A-4147-A177-3AD203B41FA5}">
                      <a16:colId xmlns:a16="http://schemas.microsoft.com/office/drawing/2014/main" val="20000"/>
                    </a:ext>
                  </a:extLst>
                </a:gridCol>
                <a:gridCol w="2471425">
                  <a:extLst>
                    <a:ext uri="{9D8B030D-6E8A-4147-A177-3AD203B41FA5}">
                      <a16:colId xmlns:a16="http://schemas.microsoft.com/office/drawing/2014/main" val="20001"/>
                    </a:ext>
                  </a:extLst>
                </a:gridCol>
                <a:gridCol w="2471425">
                  <a:extLst>
                    <a:ext uri="{9D8B030D-6E8A-4147-A177-3AD203B41FA5}">
                      <a16:colId xmlns:a16="http://schemas.microsoft.com/office/drawing/2014/main" val="20002"/>
                    </a:ext>
                  </a:extLst>
                </a:gridCol>
              </a:tblGrid>
              <a:tr h="713679">
                <a:tc>
                  <a:txBody>
                    <a:bodyPr/>
                    <a:lstStyle/>
                    <a:p>
                      <a:pPr algn="ctr"/>
                      <a:endParaRPr lang="en-US" sz="2400"/>
                    </a:p>
                  </a:txBody>
                  <a:tcPr marL="96464" marR="96464" anchor="ctr"/>
                </a:tc>
                <a:tc>
                  <a:txBody>
                    <a:bodyPr/>
                    <a:lstStyle/>
                    <a:p>
                      <a:pPr algn="ctr"/>
                      <a:r>
                        <a:rPr lang="en-US" sz="2400"/>
                        <a:t>Living</a:t>
                      </a:r>
                    </a:p>
                  </a:txBody>
                  <a:tcPr marL="96464" marR="96464" anchor="ctr"/>
                </a:tc>
                <a:tc>
                  <a:txBody>
                    <a:bodyPr/>
                    <a:lstStyle/>
                    <a:p>
                      <a:pPr algn="ctr"/>
                      <a:r>
                        <a:rPr lang="en-US" sz="2400"/>
                        <a:t>Deceased</a:t>
                      </a:r>
                    </a:p>
                  </a:txBody>
                  <a:tcPr marL="96464" marR="96464" anchor="ctr"/>
                </a:tc>
                <a:extLst>
                  <a:ext uri="{0D108BD9-81ED-4DB2-BD59-A6C34878D82A}">
                    <a16:rowId xmlns:a16="http://schemas.microsoft.com/office/drawing/2014/main" val="10000"/>
                  </a:ext>
                </a:extLst>
              </a:tr>
              <a:tr h="713679">
                <a:tc>
                  <a:txBody>
                    <a:bodyPr/>
                    <a:lstStyle/>
                    <a:p>
                      <a:pPr algn="l"/>
                      <a:r>
                        <a:rPr lang="en-US" sz="2400">
                          <a:solidFill>
                            <a:srgbClr val="02518A"/>
                          </a:solidFill>
                        </a:rPr>
                        <a:t>AD Only</a:t>
                      </a:r>
                    </a:p>
                  </a:txBody>
                  <a:tcPr marL="96464" marR="96464" anchor="ctr"/>
                </a:tc>
                <a:tc>
                  <a:txBody>
                    <a:bodyPr/>
                    <a:lstStyle/>
                    <a:p>
                      <a:pPr algn="ctr"/>
                      <a:r>
                        <a:rPr lang="en-US" sz="2400">
                          <a:solidFill>
                            <a:srgbClr val="02518A"/>
                          </a:solidFill>
                        </a:rPr>
                        <a:t>19%</a:t>
                      </a:r>
                    </a:p>
                  </a:txBody>
                  <a:tcPr marL="96464" marR="96464" anchor="ctr"/>
                </a:tc>
                <a:tc>
                  <a:txBody>
                    <a:bodyPr/>
                    <a:lstStyle/>
                    <a:p>
                      <a:pPr algn="ctr"/>
                      <a:r>
                        <a:rPr lang="en-US" sz="2400">
                          <a:solidFill>
                            <a:srgbClr val="02518A"/>
                          </a:solidFill>
                        </a:rPr>
                        <a:t>15%</a:t>
                      </a:r>
                    </a:p>
                  </a:txBody>
                  <a:tcPr marL="96464" marR="96464" anchor="ctr"/>
                </a:tc>
                <a:extLst>
                  <a:ext uri="{0D108BD9-81ED-4DB2-BD59-A6C34878D82A}">
                    <a16:rowId xmlns:a16="http://schemas.microsoft.com/office/drawing/2014/main" val="10001"/>
                  </a:ext>
                </a:extLst>
              </a:tr>
              <a:tr h="713679">
                <a:tc>
                  <a:txBody>
                    <a:bodyPr/>
                    <a:lstStyle/>
                    <a:p>
                      <a:pPr algn="l"/>
                      <a:r>
                        <a:rPr lang="en-US" sz="2400">
                          <a:solidFill>
                            <a:srgbClr val="02518A"/>
                          </a:solidFill>
                        </a:rPr>
                        <a:t>AD and POLST</a:t>
                      </a:r>
                    </a:p>
                  </a:txBody>
                  <a:tcPr marL="96464" marR="96464" anchor="ctr"/>
                </a:tc>
                <a:tc>
                  <a:txBody>
                    <a:bodyPr/>
                    <a:lstStyle/>
                    <a:p>
                      <a:pPr algn="ctr"/>
                      <a:r>
                        <a:rPr lang="en-US" sz="2400">
                          <a:solidFill>
                            <a:srgbClr val="02518A"/>
                          </a:solidFill>
                        </a:rPr>
                        <a:t>5%</a:t>
                      </a:r>
                    </a:p>
                  </a:txBody>
                  <a:tcPr marL="96464" marR="96464" anchor="ctr"/>
                </a:tc>
                <a:tc>
                  <a:txBody>
                    <a:bodyPr/>
                    <a:lstStyle/>
                    <a:p>
                      <a:pPr algn="ctr"/>
                      <a:r>
                        <a:rPr lang="en-US" sz="2400">
                          <a:solidFill>
                            <a:srgbClr val="02518A"/>
                          </a:solidFill>
                        </a:rPr>
                        <a:t>29%</a:t>
                      </a:r>
                    </a:p>
                  </a:txBody>
                  <a:tcPr marL="96464" marR="96464" anchor="ctr"/>
                </a:tc>
                <a:extLst>
                  <a:ext uri="{0D108BD9-81ED-4DB2-BD59-A6C34878D82A}">
                    <a16:rowId xmlns:a16="http://schemas.microsoft.com/office/drawing/2014/main" val="1445789848"/>
                  </a:ext>
                </a:extLst>
              </a:tr>
              <a:tr h="713679">
                <a:tc>
                  <a:txBody>
                    <a:bodyPr/>
                    <a:lstStyle/>
                    <a:p>
                      <a:pPr algn="l"/>
                      <a:r>
                        <a:rPr lang="en-US" sz="2400">
                          <a:solidFill>
                            <a:srgbClr val="02518A"/>
                          </a:solidFill>
                        </a:rPr>
                        <a:t>POLST Only</a:t>
                      </a:r>
                    </a:p>
                  </a:txBody>
                  <a:tcPr marL="96464" marR="96464" anchor="ctr"/>
                </a:tc>
                <a:tc>
                  <a:txBody>
                    <a:bodyPr/>
                    <a:lstStyle/>
                    <a:p>
                      <a:pPr algn="ctr"/>
                      <a:r>
                        <a:rPr lang="en-US" sz="2400">
                          <a:solidFill>
                            <a:srgbClr val="02518A"/>
                          </a:solidFill>
                        </a:rPr>
                        <a:t>8%</a:t>
                      </a:r>
                    </a:p>
                  </a:txBody>
                  <a:tcPr marL="96464" marR="96464" anchor="ctr"/>
                </a:tc>
                <a:tc>
                  <a:txBody>
                    <a:bodyPr/>
                    <a:lstStyle/>
                    <a:p>
                      <a:pPr algn="ctr"/>
                      <a:r>
                        <a:rPr lang="en-US" sz="2400">
                          <a:solidFill>
                            <a:srgbClr val="02518A"/>
                          </a:solidFill>
                        </a:rPr>
                        <a:t>26%</a:t>
                      </a:r>
                    </a:p>
                  </a:txBody>
                  <a:tcPr marL="96464" marR="96464" anchor="ctr"/>
                </a:tc>
                <a:extLst>
                  <a:ext uri="{0D108BD9-81ED-4DB2-BD59-A6C34878D82A}">
                    <a16:rowId xmlns:a16="http://schemas.microsoft.com/office/drawing/2014/main" val="10002"/>
                  </a:ext>
                </a:extLst>
              </a:tr>
              <a:tr h="1086358">
                <a:tc>
                  <a:txBody>
                    <a:bodyPr/>
                    <a:lstStyle/>
                    <a:p>
                      <a:pPr algn="l"/>
                      <a:r>
                        <a:rPr lang="en-US" sz="2400">
                          <a:solidFill>
                            <a:srgbClr val="02518A"/>
                          </a:solidFill>
                        </a:rPr>
                        <a:t>No AD or POLST </a:t>
                      </a:r>
                      <a:br>
                        <a:rPr lang="en-US" sz="2400">
                          <a:solidFill>
                            <a:srgbClr val="02518A"/>
                          </a:solidFill>
                        </a:rPr>
                      </a:br>
                      <a:r>
                        <a:rPr lang="en-US" sz="2400">
                          <a:solidFill>
                            <a:srgbClr val="02518A"/>
                          </a:solidFill>
                        </a:rPr>
                        <a:t>I.e. nothing on file</a:t>
                      </a:r>
                    </a:p>
                  </a:txBody>
                  <a:tcPr marL="96464" marR="96464" anchor="ctr"/>
                </a:tc>
                <a:tc>
                  <a:txBody>
                    <a:bodyPr/>
                    <a:lstStyle/>
                    <a:p>
                      <a:pPr algn="ctr"/>
                      <a:r>
                        <a:rPr lang="en-US" sz="2400">
                          <a:solidFill>
                            <a:srgbClr val="02518A"/>
                          </a:solidFill>
                        </a:rPr>
                        <a:t>68%</a:t>
                      </a:r>
                    </a:p>
                  </a:txBody>
                  <a:tcPr marL="96464" marR="96464" anchor="ctr"/>
                </a:tc>
                <a:tc>
                  <a:txBody>
                    <a:bodyPr/>
                    <a:lstStyle/>
                    <a:p>
                      <a:pPr algn="ctr"/>
                      <a:r>
                        <a:rPr lang="en-US" sz="2400">
                          <a:solidFill>
                            <a:srgbClr val="02518A"/>
                          </a:solidFill>
                        </a:rPr>
                        <a:t>30%</a:t>
                      </a:r>
                    </a:p>
                  </a:txBody>
                  <a:tcPr marL="96464" marR="96464" anchor="ctr"/>
                </a:tc>
                <a:extLst>
                  <a:ext uri="{0D108BD9-81ED-4DB2-BD59-A6C34878D82A}">
                    <a16:rowId xmlns:a16="http://schemas.microsoft.com/office/drawing/2014/main" val="10004"/>
                  </a:ext>
                </a:extLst>
              </a:tr>
            </a:tbl>
          </a:graphicData>
        </a:graphic>
      </p:graphicFrame>
      <p:sp>
        <p:nvSpPr>
          <p:cNvPr id="8" name="Oval 7"/>
          <p:cNvSpPr/>
          <p:nvPr/>
        </p:nvSpPr>
        <p:spPr>
          <a:xfrm>
            <a:off x="6991515" y="2123230"/>
            <a:ext cx="998530" cy="172822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endParaRPr>
          </a:p>
        </p:txBody>
      </p:sp>
      <p:sp>
        <p:nvSpPr>
          <p:cNvPr id="9" name="TextBox 8"/>
          <p:cNvSpPr txBox="1"/>
          <p:nvPr/>
        </p:nvSpPr>
        <p:spPr>
          <a:xfrm>
            <a:off x="8007588" y="2759374"/>
            <a:ext cx="72006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C00000"/>
                </a:solidFill>
                <a:effectLst/>
                <a:uLnTx/>
                <a:uFillTx/>
              </a:rPr>
              <a:t>44%</a:t>
            </a:r>
          </a:p>
        </p:txBody>
      </p:sp>
      <p:sp>
        <p:nvSpPr>
          <p:cNvPr id="10" name="Oval 9"/>
          <p:cNvSpPr/>
          <p:nvPr/>
        </p:nvSpPr>
        <p:spPr>
          <a:xfrm>
            <a:off x="4495190" y="2128960"/>
            <a:ext cx="998530" cy="1722495"/>
          </a:xfrm>
          <a:prstGeom prst="ellipse">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noFill/>
              <a:effectLst/>
              <a:uLnTx/>
              <a:uFillTx/>
            </a:endParaRPr>
          </a:p>
        </p:txBody>
      </p:sp>
      <p:sp>
        <p:nvSpPr>
          <p:cNvPr id="11" name="TextBox 10"/>
          <p:cNvSpPr txBox="1"/>
          <p:nvPr/>
        </p:nvSpPr>
        <p:spPr>
          <a:xfrm>
            <a:off x="5573947" y="2759374"/>
            <a:ext cx="72006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C00000"/>
                </a:solidFill>
                <a:effectLst/>
                <a:uLnTx/>
                <a:uFillTx/>
              </a:rPr>
              <a:t>24%</a:t>
            </a:r>
          </a:p>
        </p:txBody>
      </p:sp>
      <p:sp>
        <p:nvSpPr>
          <p:cNvPr id="12" name="TextBox 11"/>
          <p:cNvSpPr txBox="1"/>
          <p:nvPr/>
        </p:nvSpPr>
        <p:spPr>
          <a:xfrm>
            <a:off x="8842313" y="6578210"/>
            <a:ext cx="263213"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06CECAD2-49A7-4E7F-9138-8B4234DD1F50}" type="slidenum">
              <a:rPr kumimoji="0" lang="en-US" sz="1200" b="0" i="0" u="none" strike="noStrike" kern="0" cap="none" spc="0" normalizeH="0" baseline="0" noProof="0" smtClean="0">
                <a:ln>
                  <a:noFill/>
                </a:ln>
                <a:solidFill>
                  <a:srgbClr val="01528A"/>
                </a:solidFill>
                <a:effectLst/>
                <a:uLnTx/>
                <a:uFillTx/>
                <a:latin typeface="Calibri" panose="020F0502020204030204" pitchFamily="34" charset="0"/>
              </a:rPr>
              <a:pPr marL="0" marR="0" lvl="0" indent="0" algn="r" defTabSz="914400" eaLnBrk="1" fontAlgn="auto" latinLnBrk="0" hangingPunct="1">
                <a:lnSpc>
                  <a:spcPct val="100000"/>
                </a:lnSpc>
                <a:spcBef>
                  <a:spcPts val="0"/>
                </a:spcBef>
                <a:spcAft>
                  <a:spcPts val="0"/>
                </a:spcAft>
                <a:buClrTx/>
                <a:buSzTx/>
                <a:buFontTx/>
                <a:buNone/>
                <a:tabLst/>
                <a:defRPr/>
              </a:pPr>
              <a:t>38</a:t>
            </a:fld>
            <a:endParaRPr kumimoji="0" lang="en-US" sz="1200" b="0" i="0" u="none" strike="noStrike" kern="0" cap="none" spc="0" normalizeH="0" baseline="0" noProof="0">
              <a:ln>
                <a:noFill/>
              </a:ln>
              <a:solidFill>
                <a:srgbClr val="01528A"/>
              </a:solidFill>
              <a:effectLst/>
              <a:uLnTx/>
              <a:uFillTx/>
              <a:latin typeface="Calibri" panose="020F0502020204030204" pitchFamily="34" charset="0"/>
            </a:endParaRPr>
          </a:p>
        </p:txBody>
      </p:sp>
    </p:spTree>
    <p:extLst>
      <p:ext uri="{BB962C8B-B14F-4D97-AF65-F5344CB8AC3E}">
        <p14:creationId xmlns:p14="http://schemas.microsoft.com/office/powerpoint/2010/main" val="69506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idx="4294967295"/>
          </p:nvPr>
        </p:nvSpPr>
        <p:spPr>
          <a:xfrm>
            <a:off x="1" y="466725"/>
            <a:ext cx="9144000" cy="1001713"/>
          </a:xfrm>
        </p:spPr>
        <p:txBody>
          <a:bodyPr>
            <a:noAutofit/>
          </a:bodyPr>
          <a:lstStyle/>
          <a:p>
            <a:pPr eaLnBrk="1" hangingPunct="1"/>
            <a:r>
              <a:rPr lang="en-US" dirty="0">
                <a:solidFill>
                  <a:srgbClr val="664975"/>
                </a:solidFill>
                <a:effectLst>
                  <a:outerShdw blurRad="38100" dist="38100" dir="2700000" algn="tl">
                    <a:srgbClr val="000000">
                      <a:alpha val="43137"/>
                    </a:srgbClr>
                  </a:outerShdw>
                </a:effectLst>
                <a:latin typeface="+mn-lt"/>
                <a:ea typeface="+mn-ea"/>
                <a:cs typeface="+mn-cs"/>
              </a:rPr>
              <a:t>Key Elements in Sustaining </a:t>
            </a:r>
            <a:br>
              <a:rPr lang="en-US" dirty="0">
                <a:solidFill>
                  <a:srgbClr val="664975"/>
                </a:solidFill>
                <a:effectLst>
                  <a:outerShdw blurRad="38100" dist="38100" dir="2700000" algn="tl">
                    <a:srgbClr val="000000">
                      <a:alpha val="43137"/>
                    </a:srgbClr>
                  </a:outerShdw>
                </a:effectLst>
                <a:latin typeface="+mn-lt"/>
                <a:ea typeface="+mn-ea"/>
                <a:cs typeface="+mn-cs"/>
              </a:rPr>
            </a:br>
            <a:r>
              <a:rPr lang="en-US" dirty="0">
                <a:solidFill>
                  <a:srgbClr val="664975"/>
                </a:solidFill>
                <a:effectLst>
                  <a:outerShdw blurRad="38100" dist="38100" dir="2700000" algn="tl">
                    <a:srgbClr val="000000">
                      <a:alpha val="43137"/>
                    </a:srgbClr>
                  </a:outerShdw>
                </a:effectLst>
                <a:latin typeface="+mn-lt"/>
                <a:ea typeface="+mn-ea"/>
                <a:cs typeface="+mn-cs"/>
              </a:rPr>
              <a:t>an Effective ACP Program</a:t>
            </a:r>
          </a:p>
        </p:txBody>
      </p:sp>
      <p:sp>
        <p:nvSpPr>
          <p:cNvPr id="31747" name="Rectangle 5"/>
          <p:cNvSpPr>
            <a:spLocks noGrp="1" noChangeArrowheads="1"/>
          </p:cNvSpPr>
          <p:nvPr>
            <p:ph idx="4294967295"/>
          </p:nvPr>
        </p:nvSpPr>
        <p:spPr>
          <a:xfrm>
            <a:off x="368648" y="2008015"/>
            <a:ext cx="4370388" cy="4525962"/>
          </a:xfrm>
        </p:spPr>
        <p:txBody>
          <a:bodyPr>
            <a:noAutofit/>
          </a:bodyPr>
          <a:lstStyle/>
          <a:p>
            <a:pPr marL="514350" indent="-514350" eaLnBrk="1" hangingPunct="1">
              <a:spcBef>
                <a:spcPts val="0"/>
              </a:spcBef>
              <a:buFontTx/>
              <a:buAutoNum type="arabicPeriod"/>
            </a:pPr>
            <a:r>
              <a:rPr lang="en-US" sz="2800" b="1" dirty="0">
                <a:solidFill>
                  <a:srgbClr val="664975"/>
                </a:solidFill>
              </a:rPr>
              <a:t>System Redesign</a:t>
            </a:r>
          </a:p>
          <a:p>
            <a:pPr lvl="1">
              <a:spcBef>
                <a:spcPts val="0"/>
              </a:spcBef>
            </a:pPr>
            <a:r>
              <a:rPr lang="en-US" sz="2400" dirty="0">
                <a:solidFill>
                  <a:srgbClr val="664975"/>
                </a:solidFill>
              </a:rPr>
              <a:t>ACP team and workflows</a:t>
            </a:r>
          </a:p>
          <a:p>
            <a:pPr lvl="1">
              <a:spcBef>
                <a:spcPts val="0"/>
              </a:spcBef>
            </a:pPr>
            <a:r>
              <a:rPr lang="en-US" sz="2400" dirty="0">
                <a:solidFill>
                  <a:srgbClr val="664975"/>
                </a:solidFill>
              </a:rPr>
              <a:t>ACP document</a:t>
            </a:r>
          </a:p>
          <a:p>
            <a:pPr lvl="1">
              <a:spcBef>
                <a:spcPts val="0"/>
              </a:spcBef>
            </a:pPr>
            <a:r>
              <a:rPr lang="en-US" sz="2400" dirty="0">
                <a:solidFill>
                  <a:srgbClr val="664975"/>
                </a:solidFill>
              </a:rPr>
              <a:t>Storage &amp; retrieval</a:t>
            </a:r>
          </a:p>
          <a:p>
            <a:pPr marL="514350" indent="-514350">
              <a:lnSpc>
                <a:spcPct val="80000"/>
              </a:lnSpc>
              <a:spcBef>
                <a:spcPts val="1200"/>
              </a:spcBef>
              <a:buFontTx/>
              <a:buAutoNum type="arabicPeriod"/>
            </a:pPr>
            <a:r>
              <a:rPr lang="en-US" sz="2800" b="1" dirty="0">
                <a:solidFill>
                  <a:srgbClr val="664975"/>
                </a:solidFill>
              </a:rPr>
              <a:t>ACP Education &amp; Facilitator Certification</a:t>
            </a:r>
          </a:p>
          <a:p>
            <a:pPr lvl="1">
              <a:spcBef>
                <a:spcPts val="0"/>
              </a:spcBef>
            </a:pPr>
            <a:r>
              <a:rPr lang="en-US" sz="2400" dirty="0">
                <a:solidFill>
                  <a:srgbClr val="664975"/>
                </a:solidFill>
              </a:rPr>
              <a:t>ACP Facilitator training</a:t>
            </a:r>
          </a:p>
          <a:p>
            <a:pPr lvl="1">
              <a:spcBef>
                <a:spcPts val="0"/>
              </a:spcBef>
            </a:pPr>
            <a:r>
              <a:rPr lang="en-US" sz="2400" dirty="0">
                <a:solidFill>
                  <a:srgbClr val="664975"/>
                </a:solidFill>
              </a:rPr>
              <a:t>ACP team education</a:t>
            </a:r>
          </a:p>
          <a:p>
            <a:pPr lvl="1">
              <a:spcBef>
                <a:spcPts val="0"/>
              </a:spcBef>
            </a:pPr>
            <a:r>
              <a:rPr lang="en-US" sz="2400" dirty="0">
                <a:solidFill>
                  <a:srgbClr val="664975"/>
                </a:solidFill>
              </a:rPr>
              <a:t>Other stakeholder education</a:t>
            </a:r>
          </a:p>
          <a:p>
            <a:pPr eaLnBrk="1" hangingPunct="1">
              <a:lnSpc>
                <a:spcPct val="80000"/>
              </a:lnSpc>
              <a:buFontTx/>
              <a:buNone/>
            </a:pPr>
            <a:r>
              <a:rPr lang="en-US" sz="2400" dirty="0">
                <a:solidFill>
                  <a:srgbClr val="664975"/>
                </a:solidFill>
              </a:rPr>
              <a:t>	</a:t>
            </a:r>
          </a:p>
        </p:txBody>
      </p:sp>
      <p:sp>
        <p:nvSpPr>
          <p:cNvPr id="31748" name="Rectangle 6"/>
          <p:cNvSpPr>
            <a:spLocks noGrp="1" noChangeArrowheads="1"/>
          </p:cNvSpPr>
          <p:nvPr>
            <p:ph type="body" sz="half" idx="4294967295"/>
          </p:nvPr>
        </p:nvSpPr>
        <p:spPr>
          <a:xfrm>
            <a:off x="4411663" y="2117765"/>
            <a:ext cx="4732337" cy="4114800"/>
          </a:xfrm>
        </p:spPr>
        <p:txBody>
          <a:bodyPr>
            <a:normAutofit/>
          </a:bodyPr>
          <a:lstStyle/>
          <a:p>
            <a:pPr marL="514350" indent="-514350">
              <a:lnSpc>
                <a:spcPct val="80000"/>
              </a:lnSpc>
              <a:spcBef>
                <a:spcPts val="0"/>
              </a:spcBef>
              <a:buFont typeface="+mj-lt"/>
              <a:buAutoNum type="arabicPeriod" startAt="3"/>
            </a:pPr>
            <a:r>
              <a:rPr lang="en-US" sz="2800" b="1" dirty="0">
                <a:solidFill>
                  <a:srgbClr val="664975"/>
                </a:solidFill>
              </a:rPr>
              <a:t>Community Engagement</a:t>
            </a:r>
          </a:p>
          <a:p>
            <a:pPr lvl="1">
              <a:spcBef>
                <a:spcPts val="0"/>
              </a:spcBef>
            </a:pPr>
            <a:r>
              <a:rPr lang="en-US" sz="2400" dirty="0">
                <a:solidFill>
                  <a:srgbClr val="664975"/>
                </a:solidFill>
              </a:rPr>
              <a:t>Materials that engage</a:t>
            </a:r>
          </a:p>
          <a:p>
            <a:pPr lvl="1">
              <a:spcBef>
                <a:spcPts val="0"/>
              </a:spcBef>
            </a:pPr>
            <a:r>
              <a:rPr lang="en-US" sz="2400" dirty="0">
                <a:solidFill>
                  <a:srgbClr val="664975"/>
                </a:solidFill>
              </a:rPr>
              <a:t>Strategies to engage</a:t>
            </a:r>
          </a:p>
          <a:p>
            <a:pPr lvl="1">
              <a:spcBef>
                <a:spcPts val="0"/>
              </a:spcBef>
            </a:pPr>
            <a:r>
              <a:rPr lang="en-US" sz="2400" dirty="0">
                <a:solidFill>
                  <a:srgbClr val="664975"/>
                </a:solidFill>
              </a:rPr>
              <a:t>Special population groups</a:t>
            </a:r>
          </a:p>
          <a:p>
            <a:pPr marL="514350" indent="-514350">
              <a:lnSpc>
                <a:spcPct val="80000"/>
              </a:lnSpc>
              <a:spcBef>
                <a:spcPts val="1200"/>
              </a:spcBef>
              <a:buFontTx/>
              <a:buAutoNum type="arabicPeriod" startAt="3"/>
            </a:pPr>
            <a:r>
              <a:rPr lang="en-US" sz="2800" b="1" dirty="0">
                <a:solidFill>
                  <a:srgbClr val="664975"/>
                </a:solidFill>
              </a:rPr>
              <a:t>Continuous Quality Improvement</a:t>
            </a:r>
          </a:p>
          <a:p>
            <a:pPr lvl="1">
              <a:spcBef>
                <a:spcPts val="0"/>
              </a:spcBef>
            </a:pPr>
            <a:r>
              <a:rPr lang="en-US" sz="2400" dirty="0">
                <a:solidFill>
                  <a:srgbClr val="664975"/>
                </a:solidFill>
              </a:rPr>
              <a:t>The Five Promises</a:t>
            </a:r>
          </a:p>
          <a:p>
            <a:pPr lvl="1">
              <a:spcBef>
                <a:spcPts val="0"/>
              </a:spcBef>
            </a:pPr>
            <a:r>
              <a:rPr lang="en-US" sz="2400" dirty="0">
                <a:solidFill>
                  <a:srgbClr val="664975"/>
                </a:solidFill>
              </a:rPr>
              <a:t>Implementation project plan</a:t>
            </a:r>
          </a:p>
          <a:p>
            <a:pPr lvl="1">
              <a:spcBef>
                <a:spcPts val="0"/>
              </a:spcBef>
            </a:pPr>
            <a:r>
              <a:rPr lang="en-US" sz="2400" dirty="0">
                <a:solidFill>
                  <a:srgbClr val="664975"/>
                </a:solidFill>
              </a:rPr>
              <a:t>Ongoing QI plan</a:t>
            </a:r>
          </a:p>
        </p:txBody>
      </p:sp>
      <p:sp>
        <p:nvSpPr>
          <p:cNvPr id="3" name="Rectangle 2"/>
          <p:cNvSpPr/>
          <p:nvPr/>
        </p:nvSpPr>
        <p:spPr>
          <a:xfrm>
            <a:off x="368648" y="6320233"/>
            <a:ext cx="1669047"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664975"/>
                </a:solidFill>
                <a:effectLst/>
                <a:uLnTx/>
                <a:uFillTx/>
                <a:latin typeface="Calibri"/>
                <a:ea typeface="+mn-ea"/>
                <a:cs typeface="+mn-cs"/>
              </a:rPr>
              <a:t>(Hammes &amp; Briggs, 2011)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820" y="6078945"/>
            <a:ext cx="2558490" cy="700480"/>
          </a:xfrm>
          <a:prstGeom prst="rect">
            <a:avLst/>
          </a:prstGeom>
        </p:spPr>
      </p:pic>
      <p:sp>
        <p:nvSpPr>
          <p:cNvPr id="9" name="Slide Number Placeholder 1">
            <a:extLst>
              <a:ext uri="{FF2B5EF4-FFF2-40B4-BE49-F238E27FC236}">
                <a16:creationId xmlns:a16="http://schemas.microsoft.com/office/drawing/2014/main" id="{86CBDA45-2A96-43B6-A9D4-3FFD1FEAF112}"/>
              </a:ext>
            </a:extLst>
          </p:cNvPr>
          <p:cNvSpPr txBox="1">
            <a:spLocks/>
          </p:cNvSpPr>
          <p:nvPr/>
        </p:nvSpPr>
        <p:spPr>
          <a:xfrm>
            <a:off x="8559384" y="6356350"/>
            <a:ext cx="35366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87E260-123F-514F-A997-4E11C4869E06}"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324509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Goals of Choosing Wisely</a:t>
            </a:r>
          </a:p>
        </p:txBody>
      </p:sp>
      <p:sp>
        <p:nvSpPr>
          <p:cNvPr id="5" name="Content Placeholder 4"/>
          <p:cNvSpPr>
            <a:spLocks noGrp="1"/>
          </p:cNvSpPr>
          <p:nvPr>
            <p:ph idx="1"/>
          </p:nvPr>
        </p:nvSpPr>
        <p:spPr/>
        <p:txBody>
          <a:bodyPr>
            <a:normAutofit/>
          </a:bodyPr>
          <a:lstStyle/>
          <a:p>
            <a:pPr marL="361170" indent="-342882">
              <a:lnSpc>
                <a:spcPct val="110000"/>
              </a:lnSpc>
              <a:spcBef>
                <a:spcPts val="600"/>
              </a:spcBef>
              <a:spcAft>
                <a:spcPts val="600"/>
              </a:spcAft>
              <a:buFont typeface="Arial" panose="020B0604020202020204" pitchFamily="34" charset="0"/>
              <a:buChar char="•"/>
            </a:pPr>
            <a:r>
              <a:rPr lang="en-US" dirty="0"/>
              <a:t>Promote better conversations between clinicians and patients to improve health care outcomes</a:t>
            </a:r>
          </a:p>
          <a:p>
            <a:pPr marL="800060" lvl="1" indent="-342882">
              <a:lnSpc>
                <a:spcPct val="110000"/>
              </a:lnSpc>
              <a:spcBef>
                <a:spcPts val="600"/>
              </a:spcBef>
              <a:spcAft>
                <a:spcPts val="600"/>
              </a:spcAft>
              <a:buFont typeface="Arial" panose="020B0604020202020204" pitchFamily="34" charset="0"/>
              <a:buChar char="•"/>
            </a:pPr>
            <a:r>
              <a:rPr lang="en-US" dirty="0"/>
              <a:t>Supported by evidence</a:t>
            </a:r>
          </a:p>
          <a:p>
            <a:pPr marL="800060" lvl="1" indent="-342882">
              <a:lnSpc>
                <a:spcPct val="110000"/>
              </a:lnSpc>
              <a:spcBef>
                <a:spcPts val="600"/>
              </a:spcBef>
              <a:spcAft>
                <a:spcPts val="600"/>
              </a:spcAft>
              <a:buFont typeface="Arial" panose="020B0604020202020204" pitchFamily="34" charset="0"/>
              <a:buChar char="•"/>
            </a:pPr>
            <a:r>
              <a:rPr lang="en-US" dirty="0"/>
              <a:t>Not duplicative of other tests or procedures already received</a:t>
            </a:r>
          </a:p>
          <a:p>
            <a:pPr marL="800060" lvl="1" indent="-342882">
              <a:lnSpc>
                <a:spcPct val="110000"/>
              </a:lnSpc>
              <a:spcBef>
                <a:spcPts val="600"/>
              </a:spcBef>
              <a:spcAft>
                <a:spcPts val="600"/>
              </a:spcAft>
              <a:buFont typeface="Arial" panose="020B0604020202020204" pitchFamily="34" charset="0"/>
              <a:buChar char="•"/>
            </a:pPr>
            <a:r>
              <a:rPr lang="en-US" dirty="0"/>
              <a:t>Truly necessary</a:t>
            </a:r>
          </a:p>
          <a:p>
            <a:pPr marL="800060" lvl="1" indent="-342882">
              <a:lnSpc>
                <a:spcPct val="110000"/>
              </a:lnSpc>
              <a:spcBef>
                <a:spcPts val="600"/>
              </a:spcBef>
              <a:spcAft>
                <a:spcPts val="600"/>
              </a:spcAft>
              <a:buFont typeface="Arial" panose="020B0604020202020204" pitchFamily="34" charset="0"/>
              <a:buChar char="•"/>
            </a:pPr>
            <a:r>
              <a:rPr lang="en-US" b="1" dirty="0"/>
              <a:t>Free from harm</a:t>
            </a:r>
            <a:endParaRPr lang="en-US" dirty="0"/>
          </a:p>
          <a:p>
            <a:pPr marL="361170" indent="-342882">
              <a:lnSpc>
                <a:spcPct val="110000"/>
              </a:lnSpc>
              <a:spcBef>
                <a:spcPts val="600"/>
              </a:spcBef>
              <a:spcAft>
                <a:spcPts val="600"/>
              </a:spcAft>
              <a:buFont typeface="Arial" panose="020B0604020202020204" pitchFamily="34" charset="0"/>
              <a:buChar char="•"/>
            </a:pPr>
            <a:r>
              <a:rPr lang="en-US" dirty="0"/>
              <a:t>Provide patient-centered care that avoids unnecessary and even harmful interventions</a:t>
            </a:r>
          </a:p>
          <a:p>
            <a:pPr>
              <a:lnSpc>
                <a:spcPct val="110000"/>
              </a:lnSpc>
              <a:spcBef>
                <a:spcPts val="600"/>
              </a:spcBef>
              <a:spcAft>
                <a:spcPts val="600"/>
              </a:spcAft>
            </a:pPr>
            <a:endParaRPr lang="en-US" dirty="0"/>
          </a:p>
        </p:txBody>
      </p:sp>
    </p:spTree>
    <p:custDataLst>
      <p:tags r:id="rId1"/>
    </p:custDataLst>
    <p:extLst>
      <p:ext uri="{BB962C8B-B14F-4D97-AF65-F5344CB8AC3E}">
        <p14:creationId xmlns:p14="http://schemas.microsoft.com/office/powerpoint/2010/main" val="583651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ChangeArrowheads="1"/>
          </p:cNvSpPr>
          <p:nvPr/>
        </p:nvSpPr>
        <p:spPr bwMode="auto">
          <a:xfrm>
            <a:off x="0" y="404813"/>
            <a:ext cx="9144000" cy="0"/>
          </a:xfrm>
          <a:prstGeom prst="rect">
            <a:avLst/>
          </a:prstGeom>
          <a:noFill/>
          <a:ln w="9525">
            <a:noFill/>
            <a:miter lim="800000"/>
            <a:headEnd/>
            <a:tailEnd/>
          </a:ln>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lowchart: Process 6"/>
          <p:cNvSpPr/>
          <p:nvPr/>
        </p:nvSpPr>
        <p:spPr>
          <a:xfrm>
            <a:off x="4616919" y="3661218"/>
            <a:ext cx="4166497" cy="1116330"/>
          </a:xfrm>
          <a:prstGeom prst="flowChartProcess">
            <a:avLst/>
          </a:prstGeom>
          <a:solidFill>
            <a:srgbClr val="664975">
              <a:alpha val="45000"/>
            </a:srgbClr>
          </a:solidFill>
          <a:ln w="19050">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Cambria"/>
                <a:cs typeface="Calibri"/>
              </a:rPr>
              <a:t>PROMISE #4</a:t>
            </a:r>
            <a:endParaRPr kumimoji="0" lang="en-US" sz="3200" b="0" i="0" u="none" strike="noStrike" kern="1200" cap="none" spc="0" normalizeH="0" baseline="0" noProof="0" dirty="0">
              <a:ln>
                <a:noFill/>
              </a:ln>
              <a:solidFill>
                <a:prstClr val="white"/>
              </a:solidFill>
              <a:effectLst/>
              <a:uLnTx/>
              <a:uFillTx/>
              <a:latin typeface="Calibri"/>
              <a:ea typeface="Cambria"/>
              <a:cs typeface="Times New Roman"/>
            </a:endParaRPr>
          </a:p>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Cambria" pitchFamily="18" charset="0"/>
                <a:ea typeface="Cambria"/>
                <a:cs typeface="Times New Roman"/>
              </a:rPr>
              <a:t>We will maintain and retrieve plans</a:t>
            </a:r>
          </a:p>
        </p:txBody>
      </p:sp>
      <p:sp>
        <p:nvSpPr>
          <p:cNvPr id="8" name="Flowchart: Process 7"/>
          <p:cNvSpPr/>
          <p:nvPr/>
        </p:nvSpPr>
        <p:spPr>
          <a:xfrm>
            <a:off x="4626444" y="2287845"/>
            <a:ext cx="4156972" cy="1219200"/>
          </a:xfrm>
          <a:prstGeom prst="flowChartProcess">
            <a:avLst/>
          </a:prstGeom>
          <a:solidFill>
            <a:srgbClr val="664975">
              <a:alpha val="45000"/>
            </a:srgbClr>
          </a:solidFill>
          <a:ln w="19050">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5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Cambria"/>
                <a:cs typeface="Calibri"/>
              </a:rPr>
              <a:t>PROMISE #2</a:t>
            </a:r>
            <a:endParaRPr kumimoji="0" lang="en-US" sz="3200" b="0" i="0" u="none" strike="noStrike" kern="1200" cap="none" spc="0" normalizeH="0" baseline="0" noProof="0" dirty="0">
              <a:ln>
                <a:noFill/>
              </a:ln>
              <a:solidFill>
                <a:prstClr val="white"/>
              </a:solidFill>
              <a:effectLst/>
              <a:uLnTx/>
              <a:uFillTx/>
              <a:latin typeface="Calibri"/>
              <a:ea typeface="Cambria"/>
              <a:cs typeface="Times New Roman"/>
            </a:endParaRPr>
          </a:p>
          <a:p>
            <a:pPr marL="0" marR="0" lvl="0" indent="0" algn="ctr" defTabSz="457200" rtl="0" eaLnBrk="1" fontAlgn="auto" latinLnBrk="0" hangingPunct="1">
              <a:lnSpc>
                <a:spcPct val="105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itchFamily="18" charset="0"/>
                <a:ea typeface="Cambria"/>
                <a:cs typeface="Calibri"/>
              </a:rPr>
              <a:t>We will provide assistance with</a:t>
            </a:r>
            <a:endParaRPr kumimoji="0" lang="en-US" sz="2000" b="1" i="1" u="none" strike="noStrike" kern="1200" cap="none" spc="0" normalizeH="0" baseline="0" noProof="0" dirty="0">
              <a:ln>
                <a:noFill/>
              </a:ln>
              <a:solidFill>
                <a:prstClr val="white"/>
              </a:solidFill>
              <a:effectLst/>
              <a:uLnTx/>
              <a:uFillTx/>
              <a:latin typeface="Cambria" pitchFamily="18" charset="0"/>
              <a:ea typeface="Cambria"/>
              <a:cs typeface="Times New Roman"/>
            </a:endParaRPr>
          </a:p>
          <a:p>
            <a:pPr marL="0" marR="0" lvl="0" indent="0" algn="ctr" defTabSz="457200" rtl="0" eaLnBrk="1" fontAlgn="auto" latinLnBrk="0" hangingPunct="1">
              <a:lnSpc>
                <a:spcPct val="105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itchFamily="18" charset="0"/>
                <a:ea typeface="Cambria"/>
                <a:cs typeface="Calibri"/>
              </a:rPr>
              <a:t> advance care planning</a:t>
            </a:r>
            <a:endParaRPr kumimoji="0" lang="en-US" sz="2000" b="1" i="1" u="none" strike="noStrike" kern="1200" cap="none" spc="0" normalizeH="0" baseline="0" noProof="0" dirty="0">
              <a:ln>
                <a:noFill/>
              </a:ln>
              <a:solidFill>
                <a:prstClr val="white"/>
              </a:solidFill>
              <a:effectLst/>
              <a:uLnTx/>
              <a:uFillTx/>
              <a:latin typeface="Cambria" pitchFamily="18" charset="0"/>
              <a:ea typeface="Cambria"/>
              <a:cs typeface="Times New Roman"/>
            </a:endParaRPr>
          </a:p>
        </p:txBody>
      </p:sp>
      <p:sp>
        <p:nvSpPr>
          <p:cNvPr id="9" name="Flowchart: Process 8"/>
          <p:cNvSpPr/>
          <p:nvPr/>
        </p:nvSpPr>
        <p:spPr>
          <a:xfrm>
            <a:off x="337435" y="3661218"/>
            <a:ext cx="4082165" cy="1116330"/>
          </a:xfrm>
          <a:prstGeom prst="flowChartProcess">
            <a:avLst/>
          </a:prstGeom>
          <a:solidFill>
            <a:srgbClr val="664975">
              <a:alpha val="45000"/>
            </a:srgbClr>
          </a:solidFill>
          <a:ln w="19050">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Cambria"/>
                <a:cs typeface="Calibri"/>
              </a:rPr>
              <a:t>PROMISE #3</a:t>
            </a:r>
            <a:endParaRPr kumimoji="0" lang="en-US" sz="3200" b="0" i="0" u="none" strike="noStrike" kern="1200" cap="none" spc="0" normalizeH="0" baseline="0" noProof="0" dirty="0">
              <a:ln>
                <a:noFill/>
              </a:ln>
              <a:solidFill>
                <a:prstClr val="white"/>
              </a:solidFill>
              <a:effectLst/>
              <a:uLnTx/>
              <a:uFillTx/>
              <a:latin typeface="Calibri"/>
              <a:ea typeface="Cambria"/>
              <a:cs typeface="Times New Roman"/>
            </a:endParaRPr>
          </a:p>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itchFamily="18" charset="0"/>
                <a:ea typeface="Cambria"/>
                <a:cs typeface="Calibri"/>
              </a:rPr>
              <a:t>We will make sure plans are clear</a:t>
            </a:r>
            <a:endParaRPr kumimoji="0" lang="en-US" sz="1100" b="1" i="1" u="none" strike="noStrike" kern="1200" cap="none" spc="0" normalizeH="0" baseline="0" noProof="0" dirty="0">
              <a:ln>
                <a:noFill/>
              </a:ln>
              <a:solidFill>
                <a:prstClr val="white"/>
              </a:solidFill>
              <a:effectLst/>
              <a:uLnTx/>
              <a:uFillTx/>
              <a:latin typeface="Cambria" pitchFamily="18" charset="0"/>
              <a:ea typeface="Cambria"/>
              <a:cs typeface="Times New Roman"/>
            </a:endParaRPr>
          </a:p>
        </p:txBody>
      </p:sp>
      <p:sp>
        <p:nvSpPr>
          <p:cNvPr id="10" name="Flowchart: Process 9"/>
          <p:cNvSpPr/>
          <p:nvPr/>
        </p:nvSpPr>
        <p:spPr>
          <a:xfrm>
            <a:off x="337433" y="2287845"/>
            <a:ext cx="4082165" cy="1219200"/>
          </a:xfrm>
          <a:prstGeom prst="flowChartProcess">
            <a:avLst/>
          </a:prstGeom>
          <a:solidFill>
            <a:srgbClr val="664975">
              <a:alpha val="45000"/>
            </a:srgbClr>
          </a:solidFill>
          <a:ln w="19050">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Cambria"/>
                <a:cs typeface="Calibri"/>
              </a:rPr>
              <a:t>PROMISE #1</a:t>
            </a:r>
            <a:endParaRPr kumimoji="0" lang="en-US" sz="3200" b="0" i="0" u="none" strike="noStrike" kern="1200" cap="none" spc="0" normalizeH="0" baseline="0" noProof="0" dirty="0">
              <a:ln>
                <a:noFill/>
              </a:ln>
              <a:solidFill>
                <a:prstClr val="white"/>
              </a:solidFill>
              <a:effectLst/>
              <a:uLnTx/>
              <a:uFillTx/>
              <a:latin typeface="Calibri"/>
              <a:ea typeface="Cambria"/>
              <a:cs typeface="Times New Roman"/>
            </a:endParaRPr>
          </a:p>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itchFamily="18" charset="0"/>
                <a:ea typeface="Cambria"/>
                <a:cs typeface="Calibri"/>
              </a:rPr>
              <a:t>We will initiate the conversation</a:t>
            </a:r>
            <a:endParaRPr kumimoji="0" lang="en-US" sz="1100" b="1" i="1" u="none" strike="noStrike" kern="1200" cap="none" spc="0" normalizeH="0" baseline="0" noProof="0" dirty="0">
              <a:ln>
                <a:noFill/>
              </a:ln>
              <a:solidFill>
                <a:prstClr val="white"/>
              </a:solidFill>
              <a:effectLst/>
              <a:uLnTx/>
              <a:uFillTx/>
              <a:latin typeface="Cambria" pitchFamily="18" charset="0"/>
              <a:ea typeface="Cambria"/>
              <a:cs typeface="Times New Roman"/>
            </a:endParaRPr>
          </a:p>
        </p:txBody>
      </p:sp>
      <p:sp>
        <p:nvSpPr>
          <p:cNvPr id="11" name="Flowchart: Process 10"/>
          <p:cNvSpPr/>
          <p:nvPr/>
        </p:nvSpPr>
        <p:spPr>
          <a:xfrm>
            <a:off x="2434307" y="4990184"/>
            <a:ext cx="4275386" cy="1143000"/>
          </a:xfrm>
          <a:prstGeom prst="flowChartProcess">
            <a:avLst/>
          </a:prstGeom>
          <a:solidFill>
            <a:srgbClr val="664975">
              <a:alpha val="45000"/>
            </a:srgbClr>
          </a:solidFill>
          <a:ln w="19050">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Cambria"/>
                <a:cs typeface="Calibri"/>
              </a:rPr>
              <a:t>PROMISE #5</a:t>
            </a:r>
            <a:endParaRPr kumimoji="0" lang="en-US" sz="3200" b="0" i="0" u="none" strike="noStrike" kern="1200" cap="none" spc="0" normalizeH="0" baseline="0" noProof="0" dirty="0">
              <a:ln>
                <a:noFill/>
              </a:ln>
              <a:solidFill>
                <a:prstClr val="white"/>
              </a:solidFill>
              <a:effectLst/>
              <a:uLnTx/>
              <a:uFillTx/>
              <a:latin typeface="Calibri"/>
              <a:ea typeface="Cambria"/>
              <a:cs typeface="Times New Roman"/>
            </a:endParaRPr>
          </a:p>
          <a:p>
            <a:pPr marL="0" marR="0" lvl="0" indent="0" algn="ctr" defTabSz="457200" rtl="0" eaLnBrk="1" fontAlgn="auto" latinLnBrk="0" hangingPunct="1">
              <a:lnSpc>
                <a:spcPct val="105000"/>
              </a:lnSpc>
              <a:spcBef>
                <a:spcPts val="0"/>
              </a:spcBef>
              <a:spcAft>
                <a:spcPts val="100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itchFamily="18" charset="0"/>
                <a:ea typeface="Cambria"/>
                <a:cs typeface="Calibri"/>
              </a:rPr>
              <a:t>We will appropriately follow plans</a:t>
            </a:r>
            <a:endParaRPr kumimoji="0" lang="en-US" sz="1100" b="1" i="1" u="none" strike="noStrike" kern="1200" cap="none" spc="0" normalizeH="0" baseline="0" noProof="0" dirty="0">
              <a:ln>
                <a:noFill/>
              </a:ln>
              <a:solidFill>
                <a:prstClr val="white"/>
              </a:solidFill>
              <a:effectLst/>
              <a:uLnTx/>
              <a:uFillTx/>
              <a:latin typeface="Cambria" pitchFamily="18" charset="0"/>
              <a:ea typeface="Cambria"/>
              <a:cs typeface="Times New Roman"/>
            </a:endParaRPr>
          </a:p>
        </p:txBody>
      </p:sp>
      <p:sp>
        <p:nvSpPr>
          <p:cNvPr id="2" name="Title 1"/>
          <p:cNvSpPr>
            <a:spLocks noGrp="1"/>
          </p:cNvSpPr>
          <p:nvPr>
            <p:ph type="title"/>
          </p:nvPr>
        </p:nvSpPr>
        <p:spPr>
          <a:xfrm>
            <a:off x="457200" y="414848"/>
            <a:ext cx="8229600" cy="1143000"/>
          </a:xfrm>
        </p:spPr>
        <p:txBody>
          <a:bodyPr>
            <a:noAutofit/>
          </a:bodyPr>
          <a:lstStyle/>
          <a:p>
            <a:r>
              <a:rPr lang="en-US" dirty="0">
                <a:solidFill>
                  <a:srgbClr val="664975"/>
                </a:solidFill>
                <a:effectLst>
                  <a:outerShdw blurRad="38100" dist="38100" dir="2700000" algn="tl">
                    <a:srgbClr val="000000">
                      <a:alpha val="43137"/>
                    </a:srgbClr>
                  </a:outerShdw>
                </a:effectLst>
                <a:latin typeface="+mn-lt"/>
                <a:ea typeface="+mn-ea"/>
                <a:cs typeface="+mn-cs"/>
              </a:rPr>
              <a:t>Five Promises of an </a:t>
            </a:r>
            <a:br>
              <a:rPr lang="en-US" dirty="0">
                <a:solidFill>
                  <a:srgbClr val="664975"/>
                </a:solidFill>
                <a:effectLst>
                  <a:outerShdw blurRad="38100" dist="38100" dir="2700000" algn="tl">
                    <a:srgbClr val="000000">
                      <a:alpha val="43137"/>
                    </a:srgbClr>
                  </a:outerShdw>
                </a:effectLst>
                <a:latin typeface="+mn-lt"/>
                <a:ea typeface="+mn-ea"/>
                <a:cs typeface="+mn-cs"/>
              </a:rPr>
            </a:br>
            <a:r>
              <a:rPr lang="en-US" dirty="0">
                <a:solidFill>
                  <a:srgbClr val="664975"/>
                </a:solidFill>
                <a:effectLst>
                  <a:outerShdw blurRad="38100" dist="38100" dir="2700000" algn="tl">
                    <a:srgbClr val="000000">
                      <a:alpha val="43137"/>
                    </a:srgbClr>
                  </a:outerShdw>
                </a:effectLst>
                <a:latin typeface="+mn-lt"/>
                <a:ea typeface="+mn-ea"/>
                <a:cs typeface="+mn-cs"/>
              </a:rPr>
              <a:t>Advance Care Planning System</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820" y="6078945"/>
            <a:ext cx="2558490" cy="700480"/>
          </a:xfrm>
          <a:prstGeom prst="rect">
            <a:avLst/>
          </a:prstGeom>
        </p:spPr>
      </p:pic>
      <p:sp>
        <p:nvSpPr>
          <p:cNvPr id="13" name="Slide Number Placeholder 1">
            <a:extLst>
              <a:ext uri="{FF2B5EF4-FFF2-40B4-BE49-F238E27FC236}">
                <a16:creationId xmlns:a16="http://schemas.microsoft.com/office/drawing/2014/main" id="{64F1B56C-8C66-48DB-A5C7-C246F2FBDC04}"/>
              </a:ext>
            </a:extLst>
          </p:cNvPr>
          <p:cNvSpPr txBox="1">
            <a:spLocks/>
          </p:cNvSpPr>
          <p:nvPr/>
        </p:nvSpPr>
        <p:spPr>
          <a:xfrm>
            <a:off x="8559384" y="6356350"/>
            <a:ext cx="353668"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87E260-123F-514F-A997-4E11C4869E06}"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493969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1D35-8F40-4C80-AE19-FE67BEE9DB0B}"/>
              </a:ext>
            </a:extLst>
          </p:cNvPr>
          <p:cNvSpPr>
            <a:spLocks noGrp="1"/>
          </p:cNvSpPr>
          <p:nvPr>
            <p:ph type="title"/>
          </p:nvPr>
        </p:nvSpPr>
        <p:spPr/>
        <p:txBody>
          <a:bodyPr/>
          <a:lstStyle/>
          <a:p>
            <a:r>
              <a:rPr lang="en-US" dirty="0"/>
              <a:t>Outcomes: </a:t>
            </a:r>
            <a:r>
              <a:rPr lang="en-US" b="1" dirty="0"/>
              <a:t>Individual</a:t>
            </a:r>
            <a:r>
              <a:rPr lang="en-US" dirty="0"/>
              <a:t> Facilitations</a:t>
            </a:r>
          </a:p>
        </p:txBody>
      </p:sp>
      <p:graphicFrame>
        <p:nvGraphicFramePr>
          <p:cNvPr id="7" name="Table 6">
            <a:extLst>
              <a:ext uri="{FF2B5EF4-FFF2-40B4-BE49-F238E27FC236}">
                <a16:creationId xmlns:a16="http://schemas.microsoft.com/office/drawing/2014/main" id="{07343B7E-D0CD-4849-9630-E238ED067013}"/>
              </a:ext>
            </a:extLst>
          </p:cNvPr>
          <p:cNvGraphicFramePr>
            <a:graphicFrameLocks noGrp="1"/>
          </p:cNvGraphicFramePr>
          <p:nvPr>
            <p:extLst>
              <p:ext uri="{D42A27DB-BD31-4B8C-83A1-F6EECF244321}">
                <p14:modId xmlns:p14="http://schemas.microsoft.com/office/powerpoint/2010/main" val="3136901470"/>
              </p:ext>
            </p:extLst>
          </p:nvPr>
        </p:nvGraphicFramePr>
        <p:xfrm>
          <a:off x="361120" y="1417638"/>
          <a:ext cx="8421759" cy="4297360"/>
        </p:xfrm>
        <a:graphic>
          <a:graphicData uri="http://schemas.openxmlformats.org/drawingml/2006/table">
            <a:tbl>
              <a:tblPr firstRow="1" firstCol="1" bandRow="1">
                <a:tableStyleId>{5C22544A-7EE6-4342-B048-85BDC9FD1C3A}</a:tableStyleId>
              </a:tblPr>
              <a:tblGrid>
                <a:gridCol w="5612131">
                  <a:extLst>
                    <a:ext uri="{9D8B030D-6E8A-4147-A177-3AD203B41FA5}">
                      <a16:colId xmlns:a16="http://schemas.microsoft.com/office/drawing/2014/main" val="71663025"/>
                    </a:ext>
                  </a:extLst>
                </a:gridCol>
                <a:gridCol w="1404814">
                  <a:extLst>
                    <a:ext uri="{9D8B030D-6E8A-4147-A177-3AD203B41FA5}">
                      <a16:colId xmlns:a16="http://schemas.microsoft.com/office/drawing/2014/main" val="1962818827"/>
                    </a:ext>
                  </a:extLst>
                </a:gridCol>
                <a:gridCol w="1404814">
                  <a:extLst>
                    <a:ext uri="{9D8B030D-6E8A-4147-A177-3AD203B41FA5}">
                      <a16:colId xmlns:a16="http://schemas.microsoft.com/office/drawing/2014/main" val="2486908291"/>
                    </a:ext>
                  </a:extLst>
                </a:gridCol>
              </a:tblGrid>
              <a:tr h="1034550">
                <a:tc>
                  <a:txBody>
                    <a:bodyPr/>
                    <a:lstStyle/>
                    <a:p>
                      <a:pPr marL="0" marR="0" algn="l">
                        <a:spcBef>
                          <a:spcPts val="0"/>
                        </a:spcBef>
                        <a:spcAft>
                          <a:spcPts val="0"/>
                        </a:spcAft>
                        <a:tabLst>
                          <a:tab pos="2971800" algn="ctr"/>
                          <a:tab pos="5943600" algn="r"/>
                        </a:tabLst>
                      </a:pPr>
                      <a:r>
                        <a:rPr lang="en-US" sz="2800" b="1" dirty="0">
                          <a:effectLst/>
                          <a:latin typeface="Arial" panose="020B0604020202020204" pitchFamily="34" charset="0"/>
                          <a:cs typeface="Arial" panose="020B0604020202020204" pitchFamily="34" charset="0"/>
                        </a:rPr>
                        <a:t>Measures</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800" b="1" dirty="0">
                          <a:effectLst/>
                          <a:latin typeface="Arial" panose="020B0604020202020204" pitchFamily="34" charset="0"/>
                          <a:cs typeface="Arial" panose="020B0604020202020204" pitchFamily="34" charset="0"/>
                        </a:rPr>
                        <a:t>Goal</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800" b="1" dirty="0">
                          <a:effectLst/>
                          <a:latin typeface="Arial" panose="020B0604020202020204" pitchFamily="34" charset="0"/>
                          <a:cs typeface="Arial" panose="020B0604020202020204" pitchFamily="34" charset="0"/>
                        </a:rPr>
                        <a:t>All Teams</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3386307295"/>
                  </a:ext>
                </a:extLst>
              </a:tr>
              <a:tr h="650942">
                <a:tc>
                  <a:txBody>
                    <a:bodyPr/>
                    <a:lstStyle/>
                    <a:p>
                      <a:pPr marL="0" marR="0">
                        <a:spcBef>
                          <a:spcPts val="0"/>
                        </a:spcBef>
                        <a:spcAft>
                          <a:spcPts val="0"/>
                        </a:spcAft>
                        <a:tabLst>
                          <a:tab pos="2971800" algn="ctr"/>
                          <a:tab pos="5943600" algn="r"/>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Number of conversations</a:t>
                      </a:r>
                    </a:p>
                  </a:txBody>
                  <a:tcPr marL="45720" marR="45720" anchor="ctr"/>
                </a:tc>
                <a:tc>
                  <a:txBody>
                    <a:bodyPr/>
                    <a:lstStyle/>
                    <a:p>
                      <a:pPr marL="0" marR="0" algn="ctr">
                        <a:spcBef>
                          <a:spcPts val="0"/>
                        </a:spcBef>
                        <a:spcAft>
                          <a:spcPts val="0"/>
                        </a:spcAft>
                        <a:tabLst>
                          <a:tab pos="2971800" algn="ctr"/>
                          <a:tab pos="5943600" algn="r"/>
                        </a:tabLst>
                      </a:pP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rPr>
                        <a:t>2,216</a:t>
                      </a:r>
                      <a:endParaRPr lang="en-US" sz="1800" b="0" i="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147679667"/>
                  </a:ext>
                </a:extLst>
              </a:tr>
              <a:tr h="644208">
                <a:tc>
                  <a:txBody>
                    <a:bodyPr/>
                    <a:lstStyle/>
                    <a:p>
                      <a:pPr marL="0" marR="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Conversations include health care agent</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50%</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61%</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2517555545"/>
                  </a:ext>
                </a:extLst>
              </a:tr>
              <a:tr h="644208">
                <a:tc>
                  <a:txBody>
                    <a:bodyPr/>
                    <a:lstStyle/>
                    <a:p>
                      <a:pPr marL="0" marR="58420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Conversations are documented in EMR</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95%</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95%</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213522835"/>
                  </a:ext>
                </a:extLst>
              </a:tr>
              <a:tr h="679244">
                <a:tc>
                  <a:txBody>
                    <a:bodyPr/>
                    <a:lstStyle/>
                    <a:p>
                      <a:pPr marL="0" marR="58420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Completed Advance Directive</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50%</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40%</a:t>
                      </a:r>
                      <a:endParaRPr lang="en-US" sz="2400" b="1" i="0" dirty="0">
                        <a:solidFill>
                          <a:srgbClr val="77A22F"/>
                        </a:solidFill>
                        <a:effectLst/>
                        <a:latin typeface="Arial" panose="020B0604020202020204" pitchFamily="34" charset="0"/>
                        <a:cs typeface="Arial" panose="020B0604020202020204" pitchFamily="34" charset="0"/>
                      </a:endParaRPr>
                    </a:p>
                  </a:txBody>
                  <a:tcPr marL="45720" marR="45720" anchor="ctr"/>
                </a:tc>
                <a:extLst>
                  <a:ext uri="{0D108BD9-81ED-4DB2-BD59-A6C34878D82A}">
                    <a16:rowId xmlns:a16="http://schemas.microsoft.com/office/drawing/2014/main" val="4152155503"/>
                  </a:ext>
                </a:extLst>
              </a:tr>
              <a:tr h="644208">
                <a:tc>
                  <a:txBody>
                    <a:bodyPr/>
                    <a:lstStyle/>
                    <a:p>
                      <a:pPr marL="0" marR="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Conversation evaluation results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≥4/5</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4.9  </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3112578539"/>
                  </a:ext>
                </a:extLst>
              </a:tr>
            </a:tbl>
          </a:graphicData>
        </a:graphic>
      </p:graphicFrame>
    </p:spTree>
    <p:extLst>
      <p:ext uri="{BB962C8B-B14F-4D97-AF65-F5344CB8AC3E}">
        <p14:creationId xmlns:p14="http://schemas.microsoft.com/office/powerpoint/2010/main" val="1653662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1D35-8F40-4C80-AE19-FE67BEE9DB0B}"/>
              </a:ext>
            </a:extLst>
          </p:cNvPr>
          <p:cNvSpPr>
            <a:spLocks noGrp="1"/>
          </p:cNvSpPr>
          <p:nvPr>
            <p:ph type="title"/>
          </p:nvPr>
        </p:nvSpPr>
        <p:spPr/>
        <p:txBody>
          <a:bodyPr/>
          <a:lstStyle/>
          <a:p>
            <a:r>
              <a:rPr lang="en-US" dirty="0"/>
              <a:t>Outcomes: </a:t>
            </a:r>
            <a:r>
              <a:rPr lang="en-US" b="1" dirty="0"/>
              <a:t>Group</a:t>
            </a:r>
            <a:r>
              <a:rPr lang="en-US" dirty="0"/>
              <a:t> Facilitations</a:t>
            </a:r>
          </a:p>
        </p:txBody>
      </p:sp>
      <p:graphicFrame>
        <p:nvGraphicFramePr>
          <p:cNvPr id="7" name="Table 6">
            <a:extLst>
              <a:ext uri="{FF2B5EF4-FFF2-40B4-BE49-F238E27FC236}">
                <a16:creationId xmlns:a16="http://schemas.microsoft.com/office/drawing/2014/main" id="{07343B7E-D0CD-4849-9630-E238ED067013}"/>
              </a:ext>
            </a:extLst>
          </p:cNvPr>
          <p:cNvGraphicFramePr>
            <a:graphicFrameLocks noGrp="1"/>
          </p:cNvGraphicFramePr>
          <p:nvPr>
            <p:extLst>
              <p:ext uri="{D42A27DB-BD31-4B8C-83A1-F6EECF244321}">
                <p14:modId xmlns:p14="http://schemas.microsoft.com/office/powerpoint/2010/main" val="3625349889"/>
              </p:ext>
            </p:extLst>
          </p:nvPr>
        </p:nvGraphicFramePr>
        <p:xfrm>
          <a:off x="361120" y="1417638"/>
          <a:ext cx="8421759" cy="4354135"/>
        </p:xfrm>
        <a:graphic>
          <a:graphicData uri="http://schemas.openxmlformats.org/drawingml/2006/table">
            <a:tbl>
              <a:tblPr firstRow="1" firstCol="1" bandRow="1">
                <a:tableStyleId>{5C22544A-7EE6-4342-B048-85BDC9FD1C3A}</a:tableStyleId>
              </a:tblPr>
              <a:tblGrid>
                <a:gridCol w="5726431">
                  <a:extLst>
                    <a:ext uri="{9D8B030D-6E8A-4147-A177-3AD203B41FA5}">
                      <a16:colId xmlns:a16="http://schemas.microsoft.com/office/drawing/2014/main" val="71663025"/>
                    </a:ext>
                  </a:extLst>
                </a:gridCol>
                <a:gridCol w="1347664">
                  <a:extLst>
                    <a:ext uri="{9D8B030D-6E8A-4147-A177-3AD203B41FA5}">
                      <a16:colId xmlns:a16="http://schemas.microsoft.com/office/drawing/2014/main" val="1962818827"/>
                    </a:ext>
                  </a:extLst>
                </a:gridCol>
                <a:gridCol w="1347664">
                  <a:extLst>
                    <a:ext uri="{9D8B030D-6E8A-4147-A177-3AD203B41FA5}">
                      <a16:colId xmlns:a16="http://schemas.microsoft.com/office/drawing/2014/main" val="2486908291"/>
                    </a:ext>
                  </a:extLst>
                </a:gridCol>
              </a:tblGrid>
              <a:tr h="777615">
                <a:tc>
                  <a:txBody>
                    <a:bodyPr/>
                    <a:lstStyle/>
                    <a:p>
                      <a:pPr marL="0" marR="0" algn="l">
                        <a:spcBef>
                          <a:spcPts val="0"/>
                        </a:spcBef>
                        <a:spcAft>
                          <a:spcPts val="0"/>
                        </a:spcAft>
                        <a:tabLst>
                          <a:tab pos="2971800" algn="ctr"/>
                          <a:tab pos="5943600" algn="r"/>
                        </a:tabLst>
                      </a:pPr>
                      <a:r>
                        <a:rPr lang="en-US" sz="2400" b="1" dirty="0">
                          <a:effectLst/>
                          <a:latin typeface="Arial" panose="020B0604020202020204" pitchFamily="34" charset="0"/>
                          <a:cs typeface="Arial" panose="020B0604020202020204" pitchFamily="34" charset="0"/>
                        </a:rPr>
                        <a:t>Measures</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effectLst/>
                          <a:latin typeface="Arial" panose="020B0604020202020204" pitchFamily="34" charset="0"/>
                          <a:cs typeface="Arial" panose="020B0604020202020204" pitchFamily="34" charset="0"/>
                        </a:rPr>
                        <a:t>Goal</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effectLst/>
                          <a:latin typeface="Arial" panose="020B0604020202020204" pitchFamily="34" charset="0"/>
                          <a:cs typeface="Arial" panose="020B0604020202020204" pitchFamily="34" charset="0"/>
                        </a:rPr>
                        <a:t>All Teams</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3386307295"/>
                  </a:ext>
                </a:extLst>
              </a:tr>
              <a:tr h="706235">
                <a:tc>
                  <a:txBody>
                    <a:bodyPr/>
                    <a:lstStyle/>
                    <a:p>
                      <a:pPr marL="0" marR="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Number of group sessions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rPr>
                        <a:t>93</a:t>
                      </a:r>
                    </a:p>
                  </a:txBody>
                  <a:tcPr marL="45720" marR="45720" anchor="ctr"/>
                </a:tc>
                <a:extLst>
                  <a:ext uri="{0D108BD9-81ED-4DB2-BD59-A6C34878D82A}">
                    <a16:rowId xmlns:a16="http://schemas.microsoft.com/office/drawing/2014/main" val="2517555545"/>
                  </a:ext>
                </a:extLst>
              </a:tr>
              <a:tr h="706235">
                <a:tc>
                  <a:txBody>
                    <a:bodyPr/>
                    <a:lstStyle/>
                    <a:p>
                      <a:pPr marL="0" marR="58420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Number of attendees at group sessions</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1,145</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213522835"/>
                  </a:ext>
                </a:extLst>
              </a:tr>
              <a:tr h="706235">
                <a:tc>
                  <a:txBody>
                    <a:bodyPr/>
                    <a:lstStyle/>
                    <a:p>
                      <a:pPr marL="0" marR="58420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Attendees’ health care agents are present</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25%</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20%</a:t>
                      </a:r>
                      <a:endParaRPr lang="en-US" sz="2400" b="1" i="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4152155503"/>
                  </a:ext>
                </a:extLst>
              </a:tr>
              <a:tr h="706235">
                <a:tc>
                  <a:txBody>
                    <a:bodyPr/>
                    <a:lstStyle/>
                    <a:p>
                      <a:pPr marL="0" marR="0">
                        <a:spcBef>
                          <a:spcPts val="0"/>
                        </a:spcBef>
                        <a:spcAft>
                          <a:spcPts val="0"/>
                        </a:spcAft>
                        <a:tabLst>
                          <a:tab pos="2971800" algn="ctr"/>
                          <a:tab pos="5943600" algn="r"/>
                        </a:tabLst>
                      </a:pPr>
                      <a:r>
                        <a:rPr lang="en-US" sz="2000" b="1" dirty="0">
                          <a:effectLst/>
                          <a:latin typeface="Arial" panose="020B0604020202020204" pitchFamily="34" charset="0"/>
                          <a:cs typeface="Arial" panose="020B0604020202020204" pitchFamily="34" charset="0"/>
                        </a:rPr>
                        <a:t>Attendees who request a 1:1 follow-up</a:t>
                      </a:r>
                      <a:endParaRPr lang="en-US" sz="2000" b="1"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&lt;15%</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7%</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3112578539"/>
                  </a:ext>
                </a:extLst>
              </a:tr>
              <a:tr h="706235">
                <a:tc>
                  <a:txBody>
                    <a:bodyPr/>
                    <a:lstStyle/>
                    <a:p>
                      <a:pPr marL="0" marR="0">
                        <a:spcBef>
                          <a:spcPts val="0"/>
                        </a:spcBef>
                        <a:spcAft>
                          <a:spcPts val="0"/>
                        </a:spcAft>
                        <a:tabLst>
                          <a:tab pos="2971800" algn="ctr"/>
                          <a:tab pos="5943600" algn="r"/>
                        </a:tabLst>
                      </a:pPr>
                      <a:r>
                        <a:rPr lang="en-US" sz="2000" b="1" dirty="0">
                          <a:effectLst/>
                          <a:latin typeface="Arial" panose="020B0604020202020204" pitchFamily="34" charset="0"/>
                          <a:ea typeface="Times New Roman" panose="02020603050405020304" pitchFamily="18" charset="0"/>
                          <a:cs typeface="Arial" panose="020B0604020202020204" pitchFamily="34" charset="0"/>
                        </a:rPr>
                        <a:t>Conversation evaluation results</a:t>
                      </a: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≥4/5</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tc>
                  <a:txBody>
                    <a:bodyPr/>
                    <a:lstStyle/>
                    <a:p>
                      <a:pPr marL="0" marR="0" algn="ctr">
                        <a:spcBef>
                          <a:spcPts val="0"/>
                        </a:spcBef>
                        <a:spcAft>
                          <a:spcPts val="0"/>
                        </a:spcAft>
                        <a:tabLst>
                          <a:tab pos="2971800" algn="ctr"/>
                          <a:tab pos="5943600" algn="r"/>
                        </a:tabLst>
                      </a:pPr>
                      <a:r>
                        <a:rPr lang="en-US" sz="2400" b="1" dirty="0">
                          <a:solidFill>
                            <a:srgbClr val="01528A"/>
                          </a:solidFill>
                          <a:effectLst/>
                          <a:latin typeface="Arial" panose="020B0604020202020204" pitchFamily="34" charset="0"/>
                          <a:cs typeface="Arial" panose="020B0604020202020204" pitchFamily="34" charset="0"/>
                        </a:rPr>
                        <a:t>4.83</a:t>
                      </a:r>
                      <a:endParaRPr lang="en-US" sz="2400" b="1" dirty="0">
                        <a:solidFill>
                          <a:srgbClr val="01528A"/>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anchor="ctr"/>
                </a:tc>
                <a:extLst>
                  <a:ext uri="{0D108BD9-81ED-4DB2-BD59-A6C34878D82A}">
                    <a16:rowId xmlns:a16="http://schemas.microsoft.com/office/drawing/2014/main" val="3209562987"/>
                  </a:ext>
                </a:extLst>
              </a:tr>
            </a:tbl>
          </a:graphicData>
        </a:graphic>
      </p:graphicFrame>
    </p:spTree>
    <p:extLst>
      <p:ext uri="{BB962C8B-B14F-4D97-AF65-F5344CB8AC3E}">
        <p14:creationId xmlns:p14="http://schemas.microsoft.com/office/powerpoint/2010/main" val="275434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Testimonials – The Vancouver Clinic</a:t>
            </a:r>
          </a:p>
        </p:txBody>
      </p:sp>
      <p:sp>
        <p:nvSpPr>
          <p:cNvPr id="5" name="Content Placeholder 4"/>
          <p:cNvSpPr>
            <a:spLocks noGrp="1"/>
          </p:cNvSpPr>
          <p:nvPr>
            <p:ph idx="1"/>
          </p:nvPr>
        </p:nvSpPr>
        <p:spPr/>
        <p:txBody>
          <a:bodyPr>
            <a:normAutofit fontScale="85000" lnSpcReduction="20000"/>
          </a:bodyPr>
          <a:lstStyle/>
          <a:p>
            <a:pPr marL="0" indent="0">
              <a:buNone/>
            </a:pPr>
            <a:r>
              <a:rPr lang="en-US" i="1" dirty="0"/>
              <a:t>“This session was invaluable for me. The facilitator took very complex topics and helped me really understand them.”</a:t>
            </a:r>
          </a:p>
          <a:p>
            <a:endParaRPr lang="en-US" i="1" dirty="0"/>
          </a:p>
          <a:p>
            <a:pPr marL="0" indent="0">
              <a:buNone/>
            </a:pPr>
            <a:r>
              <a:rPr lang="en-US" i="1" dirty="0"/>
              <a:t>“Thank you for your patience with my tears. It was unexpected and you made me feel normal and safe.”</a:t>
            </a:r>
          </a:p>
          <a:p>
            <a:pPr marL="0" indent="0">
              <a:buNone/>
            </a:pPr>
            <a:endParaRPr lang="en-US" i="1" dirty="0"/>
          </a:p>
          <a:p>
            <a:pPr marL="0" indent="0">
              <a:buNone/>
            </a:pPr>
            <a:r>
              <a:rPr lang="en-US" i="1" dirty="0"/>
              <a:t>“This is a great service. Everyone should do this planning and have it recorded in their medical record.”</a:t>
            </a:r>
          </a:p>
        </p:txBody>
      </p:sp>
    </p:spTree>
    <p:extLst>
      <p:ext uri="{BB962C8B-B14F-4D97-AF65-F5344CB8AC3E}">
        <p14:creationId xmlns:p14="http://schemas.microsoft.com/office/powerpoint/2010/main" val="39817375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705874"/>
            <a:ext cx="7772400" cy="1226512"/>
          </a:xfrm>
        </p:spPr>
        <p:txBody>
          <a:bodyPr/>
          <a:lstStyle/>
          <a:p>
            <a:pPr>
              <a:spcAft>
                <a:spcPts val="2400"/>
              </a:spcAft>
            </a:pPr>
            <a:r>
              <a:rPr lang="en-US" sz="2800" dirty="0">
                <a:effectLst/>
                <a:latin typeface="Century Gothic" panose="020B0502020202020204" pitchFamily="34" charset="0"/>
              </a:rPr>
              <a:t>Building Physician Skills </a:t>
            </a:r>
            <a:br>
              <a:rPr lang="en-US" sz="2800" dirty="0">
                <a:effectLst/>
                <a:latin typeface="Century Gothic" panose="020B0502020202020204" pitchFamily="34" charset="0"/>
              </a:rPr>
            </a:br>
            <a:r>
              <a:rPr lang="en-US" sz="2800" dirty="0">
                <a:effectLst/>
                <a:latin typeface="Century Gothic" panose="020B0502020202020204" pitchFamily="34" charset="0"/>
              </a:rPr>
              <a:t>in Basic Advance Care Planning</a:t>
            </a:r>
          </a:p>
        </p:txBody>
      </p:sp>
      <p:sp>
        <p:nvSpPr>
          <p:cNvPr id="8" name="Subtitle 7"/>
          <p:cNvSpPr>
            <a:spLocks noGrp="1"/>
          </p:cNvSpPr>
          <p:nvPr>
            <p:ph type="subTitle" idx="1"/>
          </p:nvPr>
        </p:nvSpPr>
        <p:spPr>
          <a:xfrm>
            <a:off x="685799" y="2970292"/>
            <a:ext cx="7772399" cy="1407071"/>
          </a:xfrm>
        </p:spPr>
        <p:txBody>
          <a:bodyPr/>
          <a:lstStyle/>
          <a:p>
            <a:r>
              <a:rPr lang="en-US" dirty="0"/>
              <a:t>In these three modules, learn to:</a:t>
            </a:r>
          </a:p>
          <a:p>
            <a:pPr marL="1200150" lvl="1" indent="-285750"/>
            <a:r>
              <a:rPr lang="en-US" dirty="0"/>
              <a:t>Introduce patients to Basic ACP and motivate them to participate</a:t>
            </a:r>
          </a:p>
          <a:p>
            <a:pPr marL="1200150" lvl="1" indent="-285750"/>
            <a:r>
              <a:rPr lang="en-US" dirty="0"/>
              <a:t>Guide and document ACP conversations</a:t>
            </a:r>
          </a:p>
          <a:p>
            <a:pPr marL="1200150" lvl="1" indent="-285750"/>
            <a:r>
              <a:rPr lang="en-US" dirty="0"/>
              <a:t>Integrate and bill for ACP in practice</a:t>
            </a:r>
          </a:p>
        </p:txBody>
      </p:sp>
      <p:sp>
        <p:nvSpPr>
          <p:cNvPr id="4" name="Slide Number Placeholder 3"/>
          <p:cNvSpPr>
            <a:spLocks noGrp="1"/>
          </p:cNvSpPr>
          <p:nvPr>
            <p:ph type="sldNum" sz="quarter" idx="4294967295"/>
          </p:nvPr>
        </p:nvSpPr>
        <p:spPr>
          <a:xfrm>
            <a:off x="3606800" y="6400800"/>
            <a:ext cx="2133600"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FD6DEFC-0BBF-47FB-A2BC-EA830E83CCA2}" type="slidenum">
              <a:rPr kumimoji="0" lang="en-US" sz="12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19F05A4D-88CA-485A-AAA0-AE3D7ABF7EA1}"/>
              </a:ext>
            </a:extLst>
          </p:cNvPr>
          <p:cNvSpPr txBox="1"/>
          <p:nvPr/>
        </p:nvSpPr>
        <p:spPr>
          <a:xfrm>
            <a:off x="829733" y="1107612"/>
            <a:ext cx="768773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New online learning curriculum from Respecting Choices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for physicians and advanced practitioners!</a:t>
            </a:r>
          </a:p>
        </p:txBody>
      </p:sp>
    </p:spTree>
    <p:extLst>
      <p:ext uri="{BB962C8B-B14F-4D97-AF65-F5344CB8AC3E}">
        <p14:creationId xmlns:p14="http://schemas.microsoft.com/office/powerpoint/2010/main" val="3409927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D876-3B2D-4DC6-B699-253125CDCC59}"/>
              </a:ext>
            </a:extLst>
          </p:cNvPr>
          <p:cNvSpPr>
            <a:spLocks noGrp="1"/>
          </p:cNvSpPr>
          <p:nvPr>
            <p:ph type="title"/>
          </p:nvPr>
        </p:nvSpPr>
        <p:spPr/>
        <p:txBody>
          <a:bodyPr/>
          <a:lstStyle/>
          <a:p>
            <a:r>
              <a:rPr lang="en-US" dirty="0"/>
              <a:t>Get involved!</a:t>
            </a:r>
          </a:p>
        </p:txBody>
      </p:sp>
      <p:sp>
        <p:nvSpPr>
          <p:cNvPr id="3" name="Content Placeholder 2">
            <a:extLst>
              <a:ext uri="{FF2B5EF4-FFF2-40B4-BE49-F238E27FC236}">
                <a16:creationId xmlns:a16="http://schemas.microsoft.com/office/drawing/2014/main" id="{06D8A6DC-69FA-4B69-AF23-2928380FACFF}"/>
              </a:ext>
            </a:extLst>
          </p:cNvPr>
          <p:cNvSpPr>
            <a:spLocks noGrp="1"/>
          </p:cNvSpPr>
          <p:nvPr>
            <p:ph idx="1"/>
          </p:nvPr>
        </p:nvSpPr>
        <p:spPr/>
        <p:txBody>
          <a:bodyPr>
            <a:normAutofit fontScale="92500" lnSpcReduction="20000"/>
          </a:bodyPr>
          <a:lstStyle/>
          <a:p>
            <a:r>
              <a:rPr lang="en-US" dirty="0"/>
              <a:t>Invite your patients to participate in ACP</a:t>
            </a:r>
          </a:p>
          <a:p>
            <a:endParaRPr lang="en-US" dirty="0"/>
          </a:p>
          <a:p>
            <a:r>
              <a:rPr lang="en-US" dirty="0"/>
              <a:t>Start a local ACP Program</a:t>
            </a:r>
          </a:p>
          <a:p>
            <a:endParaRPr lang="en-US" dirty="0"/>
          </a:p>
          <a:p>
            <a:r>
              <a:rPr lang="en-US" dirty="0"/>
              <a:t>Take free online ACP training modules</a:t>
            </a:r>
          </a:p>
          <a:p>
            <a:endParaRPr lang="en-US" dirty="0"/>
          </a:p>
          <a:p>
            <a:r>
              <a:rPr lang="en-US" dirty="0"/>
              <a:t>Contact </a:t>
            </a:r>
            <a:r>
              <a:rPr lang="en-US" b="1" i="1" dirty="0"/>
              <a:t>info@honoringchoicespnw.org </a:t>
            </a:r>
            <a:r>
              <a:rPr lang="en-US" dirty="0"/>
              <a:t>for more information about the wealth of free resources available to you and your team!</a:t>
            </a:r>
          </a:p>
        </p:txBody>
      </p:sp>
    </p:spTree>
    <p:extLst>
      <p:ext uri="{BB962C8B-B14F-4D97-AF65-F5344CB8AC3E}">
        <p14:creationId xmlns:p14="http://schemas.microsoft.com/office/powerpoint/2010/main" val="2899516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7">
            <a:extLst>
              <a:ext uri="{FF2B5EF4-FFF2-40B4-BE49-F238E27FC236}">
                <a16:creationId xmlns:a16="http://schemas.microsoft.com/office/drawing/2014/main" id="{C2579DAE-C141-48DB-810E-C070C300819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9">
            <a:extLst>
              <a:ext uri="{FF2B5EF4-FFF2-40B4-BE49-F238E27FC236}">
                <a16:creationId xmlns:a16="http://schemas.microsoft.com/office/drawing/2014/main" id="{02FD90C3-6350-4D5B-9738-6E94EDF30F7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11">
            <a:extLst>
              <a:ext uri="{FF2B5EF4-FFF2-40B4-BE49-F238E27FC236}">
                <a16:creationId xmlns:a16="http://schemas.microsoft.com/office/drawing/2014/main" id="{41497DE5-0939-4D1D-9350-0C5E1B209C6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3">
            <a:extLst>
              <a:ext uri="{FF2B5EF4-FFF2-40B4-BE49-F238E27FC236}">
                <a16:creationId xmlns:a16="http://schemas.microsoft.com/office/drawing/2014/main" id="{5CCC70ED-6C63-4537-B7EB-51990D6C0A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5">
            <a:extLst>
              <a:ext uri="{FF2B5EF4-FFF2-40B4-BE49-F238E27FC236}">
                <a16:creationId xmlns:a16="http://schemas.microsoft.com/office/drawing/2014/main" id="{B76E24C1-2968-40DC-A36E-F6B85F0F075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A12746C-2076-4FA7-A7EA-1B00523C2CF6}"/>
              </a:ext>
            </a:extLst>
          </p:cNvPr>
          <p:cNvPicPr>
            <a:picLocks noChangeAspect="1"/>
          </p:cNvPicPr>
          <p:nvPr/>
        </p:nvPicPr>
        <p:blipFill>
          <a:blip r:embed="rId3"/>
          <a:stretch>
            <a:fillRect/>
          </a:stretch>
        </p:blipFill>
        <p:spPr>
          <a:xfrm>
            <a:off x="707517" y="2592351"/>
            <a:ext cx="7752969" cy="1666891"/>
          </a:xfrm>
          <a:prstGeom prst="rect">
            <a:avLst/>
          </a:prstGeom>
        </p:spPr>
      </p:pic>
    </p:spTree>
    <p:custDataLst>
      <p:tags r:id="rId1"/>
    </p:custDataLst>
    <p:extLst>
      <p:ext uri="{BB962C8B-B14F-4D97-AF65-F5344CB8AC3E}">
        <p14:creationId xmlns:p14="http://schemas.microsoft.com/office/powerpoint/2010/main" val="3055272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Why Now? Stewardship</a:t>
            </a:r>
          </a:p>
        </p:txBody>
      </p:sp>
      <p:sp>
        <p:nvSpPr>
          <p:cNvPr id="3" name="Content Placeholder 2"/>
          <p:cNvSpPr>
            <a:spLocks noGrp="1"/>
          </p:cNvSpPr>
          <p:nvPr>
            <p:ph idx="1"/>
          </p:nvPr>
        </p:nvSpPr>
        <p:spPr>
          <a:xfrm>
            <a:off x="611876" y="1312426"/>
            <a:ext cx="7852614" cy="4776140"/>
          </a:xfrm>
        </p:spPr>
        <p:txBody>
          <a:bodyPr>
            <a:normAutofit fontScale="77500" lnSpcReduction="20000"/>
          </a:bodyPr>
          <a:lstStyle/>
          <a:p>
            <a:pPr>
              <a:lnSpc>
                <a:spcPct val="120000"/>
              </a:lnSpc>
            </a:pPr>
            <a:r>
              <a:rPr lang="en-US" altLang="en-US" dirty="0"/>
              <a:t>Approximately 30% of healthcare costs (&gt;$750 billion annually) are on wasted care.</a:t>
            </a:r>
          </a:p>
          <a:p>
            <a:pPr lvl="1">
              <a:lnSpc>
                <a:spcPct val="120000"/>
              </a:lnSpc>
              <a:spcBef>
                <a:spcPts val="0"/>
              </a:spcBef>
            </a:pPr>
            <a:r>
              <a:rPr lang="en-US" altLang="en-US" sz="1300" dirty="0"/>
              <a:t>Institute of Medicine, Committee on the Learning Health Care System in America In: Smith M, Saunders R, </a:t>
            </a:r>
            <a:r>
              <a:rPr lang="en-US" altLang="en-US" sz="1300" dirty="0" err="1"/>
              <a:t>Stuckhardt</a:t>
            </a:r>
            <a:r>
              <a:rPr lang="en-US" altLang="en-US" sz="1300" dirty="0"/>
              <a:t> L, McGinnis JM, eds. Best Care at Lower Cost: The Path to Continuously Learning Health Care in America. Washington, DC: National Academies Press (US), 2013.</a:t>
            </a:r>
          </a:p>
          <a:p>
            <a:pPr>
              <a:lnSpc>
                <a:spcPct val="120000"/>
              </a:lnSpc>
            </a:pPr>
            <a:endParaRPr lang="en-US" altLang="en-US" dirty="0"/>
          </a:p>
          <a:p>
            <a:pPr>
              <a:lnSpc>
                <a:spcPct val="120000"/>
              </a:lnSpc>
            </a:pPr>
            <a:r>
              <a:rPr lang="en-US" altLang="en-US" dirty="0"/>
              <a:t>53% of physicians say they would ultimately order an unnecessary test or procedure when presented with an insistent patient</a:t>
            </a:r>
          </a:p>
          <a:p>
            <a:pPr lvl="1">
              <a:lnSpc>
                <a:spcPct val="120000"/>
              </a:lnSpc>
              <a:spcBef>
                <a:spcPts val="0"/>
              </a:spcBef>
            </a:pPr>
            <a:r>
              <a:rPr lang="en-US" altLang="en-US" sz="1300" dirty="0"/>
              <a:t>Unnecessary Tests and Procedures in the Health Care System: What Physicians Say about the Problem, the Causes, and the Solutions—Results from a National Survey of Physicians (Healthcare and The Commonwealth Fund [Internet]. 2009; Apr 27)</a:t>
            </a:r>
          </a:p>
          <a:p>
            <a:pPr>
              <a:lnSpc>
                <a:spcPct val="120000"/>
              </a:lnSpc>
            </a:pPr>
            <a:endParaRPr lang="en-US" altLang="en-US" dirty="0"/>
          </a:p>
          <a:p>
            <a:pPr>
              <a:lnSpc>
                <a:spcPct val="120000"/>
              </a:lnSpc>
            </a:pPr>
            <a:r>
              <a:rPr lang="en-US" altLang="en-US" dirty="0"/>
              <a:t>Physician decisions account for 80% of all health care expenditures </a:t>
            </a:r>
          </a:p>
          <a:p>
            <a:pPr lvl="1">
              <a:lnSpc>
                <a:spcPct val="120000"/>
              </a:lnSpc>
              <a:spcBef>
                <a:spcPts val="0"/>
              </a:spcBef>
            </a:pPr>
            <a:r>
              <a:rPr lang="en-US" altLang="en-US" sz="1300" dirty="0"/>
              <a:t>Crosson FJ. Change the microenvironment. Modern Healthcare and The Commonwealth Fund [Internet]. 2009; Apr 27</a:t>
            </a:r>
          </a:p>
          <a:p>
            <a:pPr>
              <a:lnSpc>
                <a:spcPct val="120000"/>
              </a:lnSpc>
            </a:pPr>
            <a:endParaRPr lang="en-US" altLang="en-US" dirty="0"/>
          </a:p>
          <a:p>
            <a:pPr>
              <a:lnSpc>
                <a:spcPct val="120000"/>
              </a:lnSpc>
            </a:pPr>
            <a:r>
              <a:rPr lang="en-US" altLang="en-US" dirty="0"/>
              <a:t>“Some of the common medical tests routinely taken by Americans do more harm than good, waste billions of health care dollars annually and could endanger your health or even your life.” </a:t>
            </a:r>
          </a:p>
          <a:p>
            <a:pPr lvl="1">
              <a:lnSpc>
                <a:spcPct val="120000"/>
              </a:lnSpc>
              <a:spcBef>
                <a:spcPts val="0"/>
              </a:spcBef>
            </a:pPr>
            <a:r>
              <a:rPr lang="en-US" altLang="en-US" sz="1300" dirty="0"/>
              <a:t>10 Medical Tests to Avoid. Elizabeth Agnvall. AARP Bulletin, March 2014</a:t>
            </a:r>
            <a:endParaRPr lang="en-US" sz="1300" dirty="0"/>
          </a:p>
        </p:txBody>
      </p:sp>
    </p:spTree>
    <p:custDataLst>
      <p:tags r:id="rId1"/>
    </p:custDataLst>
    <p:extLst>
      <p:ext uri="{BB962C8B-B14F-4D97-AF65-F5344CB8AC3E}">
        <p14:creationId xmlns:p14="http://schemas.microsoft.com/office/powerpoint/2010/main" val="17774010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3" name="Content Placeholder 2"/>
          <p:cNvSpPr>
            <a:spLocks noGrp="1"/>
          </p:cNvSpPr>
          <p:nvPr>
            <p:ph idx="1"/>
          </p:nvPr>
        </p:nvSpPr>
        <p:spPr/>
        <p:txBody>
          <a:bodyPr>
            <a:normAutofit/>
          </a:bodyPr>
          <a:lstStyle/>
          <a:p>
            <a:pPr marL="0"/>
            <a:r>
              <a:rPr lang="en-US" sz="2601" b="1" dirty="0">
                <a:solidFill>
                  <a:srgbClr val="009999"/>
                </a:solidFill>
                <a:latin typeface="Calibri" pitchFamily="34" charset="0"/>
              </a:rPr>
              <a:t>SOME MEDICAL CARE IS UNNECESSARY</a:t>
            </a:r>
            <a:endParaRPr lang="en-US" sz="2601" dirty="0">
              <a:solidFill>
                <a:srgbClr val="009999"/>
              </a:solidFill>
              <a:latin typeface="Calibri" pitchFamily="34" charset="0"/>
            </a:endParaRPr>
          </a:p>
          <a:p>
            <a:pPr marL="0"/>
            <a:r>
              <a:rPr lang="en-US" sz="2000" dirty="0">
                <a:latin typeface="Calibri" pitchFamily="34" charset="0"/>
              </a:rPr>
              <a:t>There are too many medical tests and procedures being performed in America that may not be necessary.</a:t>
            </a:r>
          </a:p>
          <a:p>
            <a:pPr marL="0"/>
            <a:r>
              <a:rPr lang="en-US" sz="2000" dirty="0">
                <a:latin typeface="Calibri" pitchFamily="34" charset="0"/>
              </a:rPr>
              <a:t> </a:t>
            </a:r>
          </a:p>
          <a:p>
            <a:pPr marL="0"/>
            <a:r>
              <a:rPr lang="en-US" sz="2601" b="1" dirty="0">
                <a:solidFill>
                  <a:srgbClr val="009999"/>
                </a:solidFill>
                <a:latin typeface="Calibri" pitchFamily="34" charset="0"/>
              </a:rPr>
              <a:t>PHYSICIANS AND PATIENTS SHARE RESPONSIBILITY</a:t>
            </a:r>
            <a:endParaRPr lang="en-US" sz="2601" dirty="0">
              <a:solidFill>
                <a:srgbClr val="009999"/>
              </a:solidFill>
              <a:latin typeface="Calibri" pitchFamily="34" charset="0"/>
            </a:endParaRPr>
          </a:p>
          <a:p>
            <a:pPr marL="0"/>
            <a:r>
              <a:rPr lang="en-US" sz="2000" dirty="0">
                <a:latin typeface="Calibri" pitchFamily="34" charset="0"/>
              </a:rPr>
              <a:t>Physicians and patients share responsibility for determining what care is needed. That’s why we’ve come together under the </a:t>
            </a:r>
            <a:r>
              <a:rPr lang="en-US" sz="2000" i="1" dirty="0">
                <a:latin typeface="Calibri" pitchFamily="34" charset="0"/>
              </a:rPr>
              <a:t>Choosing Wisely</a:t>
            </a:r>
            <a:r>
              <a:rPr lang="en-US" sz="2000" dirty="0">
                <a:latin typeface="Calibri" pitchFamily="34" charset="0"/>
              </a:rPr>
              <a:t> campaign.</a:t>
            </a:r>
          </a:p>
          <a:p>
            <a:pPr marL="0"/>
            <a:endParaRPr lang="en-US" sz="2000" b="1" dirty="0">
              <a:latin typeface="Calibri" pitchFamily="34" charset="0"/>
            </a:endParaRPr>
          </a:p>
          <a:p>
            <a:pPr marL="0"/>
            <a:r>
              <a:rPr lang="en-US" sz="2601" b="1" dirty="0">
                <a:solidFill>
                  <a:srgbClr val="009999"/>
                </a:solidFill>
                <a:latin typeface="Calibri" pitchFamily="34" charset="0"/>
              </a:rPr>
              <a:t>CANDID CONVERSATIONS ARE NEEDED</a:t>
            </a:r>
            <a:endParaRPr lang="en-US" sz="2601" dirty="0">
              <a:solidFill>
                <a:srgbClr val="009999"/>
              </a:solidFill>
              <a:latin typeface="Calibri" pitchFamily="34" charset="0"/>
            </a:endParaRPr>
          </a:p>
          <a:p>
            <a:pPr marL="0"/>
            <a:r>
              <a:rPr lang="en-US" sz="2000" dirty="0">
                <a:latin typeface="Calibri" pitchFamily="34" charset="0"/>
              </a:rPr>
              <a:t>Doctors and patients need to have candid conversations about what care is appropriate and needed. </a:t>
            </a:r>
          </a:p>
          <a:p>
            <a:endParaRPr lang="en-US" dirty="0"/>
          </a:p>
        </p:txBody>
      </p:sp>
    </p:spTree>
    <p:custDataLst>
      <p:tags r:id="rId1"/>
    </p:custDataLst>
    <p:extLst>
      <p:ext uri="{BB962C8B-B14F-4D97-AF65-F5344CB8AC3E}">
        <p14:creationId xmlns:p14="http://schemas.microsoft.com/office/powerpoint/2010/main" val="22526490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1C19-D711-4CA8-8DA1-931081958208}"/>
              </a:ext>
            </a:extLst>
          </p:cNvPr>
          <p:cNvSpPr>
            <a:spLocks noGrp="1"/>
          </p:cNvSpPr>
          <p:nvPr>
            <p:ph type="title"/>
          </p:nvPr>
        </p:nvSpPr>
        <p:spPr/>
        <p:txBody>
          <a:bodyPr/>
          <a:lstStyle/>
          <a:p>
            <a:r>
              <a:rPr lang="en-US" dirty="0"/>
              <a:t>By the Numbers</a:t>
            </a:r>
          </a:p>
        </p:txBody>
      </p:sp>
      <p:pic>
        <p:nvPicPr>
          <p:cNvPr id="13" name="Content Placeholder 12" descr="A screenshot of a cell phone&#10;&#10;Description generated with high confidence">
            <a:extLst>
              <a:ext uri="{FF2B5EF4-FFF2-40B4-BE49-F238E27FC236}">
                <a16:creationId xmlns:a16="http://schemas.microsoft.com/office/drawing/2014/main" id="{01B9EB67-249F-4D0A-8DDA-B435C08643E1}"/>
              </a:ext>
            </a:extLst>
          </p:cNvPr>
          <p:cNvPicPr>
            <a:picLocks noGrp="1" noChangeAspect="1"/>
          </p:cNvPicPr>
          <p:nvPr>
            <p:ph idx="1"/>
          </p:nvPr>
        </p:nvPicPr>
        <p:blipFill>
          <a:blip r:embed="rId3"/>
          <a:stretch>
            <a:fillRect/>
          </a:stretch>
        </p:blipFill>
        <p:spPr>
          <a:xfrm>
            <a:off x="1737144" y="1312863"/>
            <a:ext cx="5601449" cy="4567237"/>
          </a:xfrm>
        </p:spPr>
      </p:pic>
    </p:spTree>
    <p:extLst>
      <p:ext uri="{BB962C8B-B14F-4D97-AF65-F5344CB8AC3E}">
        <p14:creationId xmlns:p14="http://schemas.microsoft.com/office/powerpoint/2010/main" val="1556707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1C19-D711-4CA8-8DA1-931081958208}"/>
              </a:ext>
            </a:extLst>
          </p:cNvPr>
          <p:cNvSpPr>
            <a:spLocks noGrp="1"/>
          </p:cNvSpPr>
          <p:nvPr>
            <p:ph type="title"/>
          </p:nvPr>
        </p:nvSpPr>
        <p:spPr/>
        <p:txBody>
          <a:bodyPr/>
          <a:lstStyle/>
          <a:p>
            <a:r>
              <a:rPr lang="en-US" dirty="0"/>
              <a:t>By the Numbers</a:t>
            </a:r>
          </a:p>
        </p:txBody>
      </p:sp>
      <p:pic>
        <p:nvPicPr>
          <p:cNvPr id="15" name="Content Placeholder 14" descr="A screenshot of a cell phone&#10;&#10;Description generated with very high confidence">
            <a:extLst>
              <a:ext uri="{FF2B5EF4-FFF2-40B4-BE49-F238E27FC236}">
                <a16:creationId xmlns:a16="http://schemas.microsoft.com/office/drawing/2014/main" id="{C458CB3B-11EA-4D53-96E7-E51BD050BBD3}"/>
              </a:ext>
            </a:extLst>
          </p:cNvPr>
          <p:cNvPicPr>
            <a:picLocks noGrp="1" noChangeAspect="1"/>
          </p:cNvPicPr>
          <p:nvPr>
            <p:ph idx="1"/>
          </p:nvPr>
        </p:nvPicPr>
        <p:blipFill>
          <a:blip r:embed="rId2"/>
          <a:stretch>
            <a:fillRect/>
          </a:stretch>
        </p:blipFill>
        <p:spPr>
          <a:xfrm>
            <a:off x="1337870" y="1312863"/>
            <a:ext cx="6399997" cy="4567237"/>
          </a:xfrm>
        </p:spPr>
      </p:pic>
    </p:spTree>
    <p:extLst>
      <p:ext uri="{BB962C8B-B14F-4D97-AF65-F5344CB8AC3E}">
        <p14:creationId xmlns:p14="http://schemas.microsoft.com/office/powerpoint/2010/main" val="2492290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“Five Things” Lists</a:t>
            </a:r>
          </a:p>
        </p:txBody>
      </p:sp>
      <p:pic>
        <p:nvPicPr>
          <p:cNvPr id="8"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922" t="6649" r="31039" b="4416"/>
          <a:stretch/>
        </p:blipFill>
        <p:spPr bwMode="auto">
          <a:xfrm>
            <a:off x="4452267" y="1890184"/>
            <a:ext cx="3070761" cy="3934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000" t="6649" r="31116" b="4555"/>
          <a:stretch/>
        </p:blipFill>
        <p:spPr bwMode="auto">
          <a:xfrm>
            <a:off x="5030015" y="1368310"/>
            <a:ext cx="3048000" cy="391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130" t="6676" r="30909" b="4390"/>
          <a:stretch/>
        </p:blipFill>
        <p:spPr bwMode="auto">
          <a:xfrm>
            <a:off x="797865" y="1411211"/>
            <a:ext cx="3437668" cy="4413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078" t="6788" r="31039" b="4415"/>
          <a:stretch/>
        </p:blipFill>
        <p:spPr bwMode="auto">
          <a:xfrm>
            <a:off x="5585012" y="846438"/>
            <a:ext cx="3048000" cy="3915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ov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2.xml><?xml version="1.0" encoding="utf-8"?>
<a:theme xmlns:a="http://schemas.openxmlformats.org/drawingml/2006/main" name="6_Tree Background w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Section Divi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7_Tree Background w Logos">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ree Background w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Just Logos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ree Background w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Tree Background w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Just Logos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Tree Background w Log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Just Logos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itle ">
  <a:themeElements>
    <a:clrScheme name="Choosing Wisely">
      <a:dk1>
        <a:sysClr val="windowText" lastClr="000000"/>
      </a:dk1>
      <a:lt1>
        <a:sysClr val="window" lastClr="FFFFFF"/>
      </a:lt1>
      <a:dk2>
        <a:srgbClr val="138995"/>
      </a:dk2>
      <a:lt2>
        <a:srgbClr val="789E3F"/>
      </a:lt2>
      <a:accent1>
        <a:srgbClr val="B8A026"/>
      </a:accent1>
      <a:accent2>
        <a:srgbClr val="789E3F"/>
      </a:accent2>
      <a:accent3>
        <a:srgbClr val="138995"/>
      </a:accent3>
      <a:accent4>
        <a:srgbClr val="006491"/>
      </a:accent4>
      <a:accent5>
        <a:srgbClr val="5E257C"/>
      </a:accent5>
      <a:accent6>
        <a:srgbClr val="808080"/>
      </a:accent6>
      <a:hlink>
        <a:srgbClr val="0077C8"/>
      </a:hlink>
      <a:folHlink>
        <a:srgbClr val="C1C6C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FEF8EFC1A47C47BF850476794785C6" ma:contentTypeVersion="1" ma:contentTypeDescription="Create a new document." ma:contentTypeScope="" ma:versionID="e3d2f1c9a8ffbbcf62bdaed5000750fb">
  <xsd:schema xmlns:xsd="http://www.w3.org/2001/XMLSchema" xmlns:xs="http://www.w3.org/2001/XMLSchema" xmlns:p="http://schemas.microsoft.com/office/2006/metadata/properties" xmlns:ns3="ebffdcda-0346-4423-8cc6-e4f80a7bb9fa" targetNamespace="http://schemas.microsoft.com/office/2006/metadata/properties" ma:root="true" ma:fieldsID="ef0bce61803eb12f1e769ae5964fb642" ns3:_="">
    <xsd:import namespace="ebffdcda-0346-4423-8cc6-e4f80a7bb9fa"/>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fdcda-0346-4423-8cc6-e4f80a7bb9f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10FF7E-4E5B-41ED-8651-19EFEF581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fdcda-0346-4423-8cc6-e4f80a7bb9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2BBF92-7DBD-4252-B1C4-7182C90124BD}">
  <ds:schemaRefs>
    <ds:schemaRef ds:uri="http://schemas.microsoft.com/sharepoint/v3/contenttype/forms"/>
  </ds:schemaRefs>
</ds:datastoreItem>
</file>

<file path=customXml/itemProps3.xml><?xml version="1.0" encoding="utf-8"?>
<ds:datastoreItem xmlns:ds="http://schemas.openxmlformats.org/officeDocument/2006/customXml" ds:itemID="{E22F20E1-E5A9-4AF0-A220-43DEA1CF6337}">
  <ds:schemaRefs>
    <ds:schemaRef ds:uri="http://schemas.microsoft.com/office/2006/metadata/properties"/>
    <ds:schemaRef ds:uri="http://purl.org/dc/terms/"/>
    <ds:schemaRef ds:uri="http://schemas.microsoft.com/office/2006/documentManagement/types"/>
    <ds:schemaRef ds:uri="ebffdcda-0346-4423-8cc6-e4f80a7bb9fa"/>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10656</TotalTime>
  <Words>4789</Words>
  <Application>Microsoft Office PowerPoint</Application>
  <PresentationFormat>On-screen Show (4:3)</PresentationFormat>
  <Paragraphs>586</Paragraphs>
  <Slides>46</Slides>
  <Notes>38</Notes>
  <HiddenSlides>0</HiddenSlides>
  <MMClips>0</MMClips>
  <ScaleCrop>false</ScaleCrop>
  <HeadingPairs>
    <vt:vector size="6" baseType="variant">
      <vt:variant>
        <vt:lpstr>Fonts Used</vt:lpstr>
      </vt:variant>
      <vt:variant>
        <vt:i4>14</vt:i4>
      </vt:variant>
      <vt:variant>
        <vt:lpstr>Theme</vt:lpstr>
      </vt:variant>
      <vt:variant>
        <vt:i4>20</vt:i4>
      </vt:variant>
      <vt:variant>
        <vt:lpstr>Slide Titles</vt:lpstr>
      </vt:variant>
      <vt:variant>
        <vt:i4>46</vt:i4>
      </vt:variant>
    </vt:vector>
  </HeadingPairs>
  <TitlesOfParts>
    <vt:vector size="80" baseType="lpstr">
      <vt:lpstr>MS PGothic</vt:lpstr>
      <vt:lpstr>MS PGothic</vt:lpstr>
      <vt:lpstr>Arial</vt:lpstr>
      <vt:lpstr>Calibri</vt:lpstr>
      <vt:lpstr>Calibri Light</vt:lpstr>
      <vt:lpstr>Cambria</vt:lpstr>
      <vt:lpstr>Century Gothic</vt:lpstr>
      <vt:lpstr>Garamond</vt:lpstr>
      <vt:lpstr>Microsoft New Tai Lue</vt:lpstr>
      <vt:lpstr>Segoe UI</vt:lpstr>
      <vt:lpstr>Symbol</vt:lpstr>
      <vt:lpstr>Times New Roman</vt:lpstr>
      <vt:lpstr>Trebuchet MS</vt:lpstr>
      <vt:lpstr>Wingdings</vt:lpstr>
      <vt:lpstr>1_Cover Template</vt:lpstr>
      <vt:lpstr>2_Tree Background w Logos</vt:lpstr>
      <vt:lpstr>3_Just Logos </vt:lpstr>
      <vt:lpstr>3_Tree Background w Logos</vt:lpstr>
      <vt:lpstr>4_Tree Background w Logos</vt:lpstr>
      <vt:lpstr>4_Just Logos </vt:lpstr>
      <vt:lpstr>5_Tree Background w Logos</vt:lpstr>
      <vt:lpstr>5_Just Logos </vt:lpstr>
      <vt:lpstr>Title </vt:lpstr>
      <vt:lpstr>Content</vt:lpstr>
      <vt:lpstr>Retrospect</vt:lpstr>
      <vt:lpstr>6_Tree Background w Logos</vt:lpstr>
      <vt:lpstr>2_Custom Design</vt:lpstr>
      <vt:lpstr>Office Theme</vt:lpstr>
      <vt:lpstr>Section Divider</vt:lpstr>
      <vt:lpstr>1_Content</vt:lpstr>
      <vt:lpstr>7_Tree Background w Logos</vt:lpstr>
      <vt:lpstr>3_Custom Design</vt:lpstr>
      <vt:lpstr>Custom Design</vt:lpstr>
      <vt:lpstr>1_Custom Design</vt:lpstr>
      <vt:lpstr>PowerPoint Presentation</vt:lpstr>
      <vt:lpstr>PowerPoint Presentation</vt:lpstr>
      <vt:lpstr>Choosing Wisely </vt:lpstr>
      <vt:lpstr>Goals of Choosing Wisely</vt:lpstr>
      <vt:lpstr>Why Now? Stewardship</vt:lpstr>
      <vt:lpstr>Guiding Principles</vt:lpstr>
      <vt:lpstr>By the Numbers</vt:lpstr>
      <vt:lpstr>By the Numbers</vt:lpstr>
      <vt:lpstr>“Five Things” Lists</vt:lpstr>
      <vt:lpstr>Consumer Reports Health</vt:lpstr>
      <vt:lpstr>“5 Questions” Poster</vt:lpstr>
      <vt:lpstr>Increasing Awareness. Changing Attitudes.</vt:lpstr>
      <vt:lpstr>PowerPoint Presentation</vt:lpstr>
      <vt:lpstr>Choosing Wisely</vt:lpstr>
      <vt:lpstr>Sponsors and Community Partners</vt:lpstr>
      <vt:lpstr>Washington State Choosing Wisely Task Force</vt:lpstr>
      <vt:lpstr>Washington State Choosing Wisely Task Force</vt:lpstr>
      <vt:lpstr>Task Force’s Reports</vt:lpstr>
      <vt:lpstr>Antibiotics for Upper Respiratory Infection</vt:lpstr>
      <vt:lpstr>Success Stories</vt:lpstr>
      <vt:lpstr>Success Stories</vt:lpstr>
      <vt:lpstr>Choosing Wisely Action Manual</vt:lpstr>
      <vt:lpstr>In Practice – Primary Care Clinic Work Flow</vt:lpstr>
      <vt:lpstr>Drop the Pre-op</vt:lpstr>
      <vt:lpstr>Get Involved!</vt:lpstr>
      <vt:lpstr>PowerPoint Presentation</vt:lpstr>
      <vt:lpstr>PowerPoint Presentation</vt:lpstr>
      <vt:lpstr>Why Advance Care Planning?</vt:lpstr>
      <vt:lpstr>PowerPoint Presentation</vt:lpstr>
      <vt:lpstr>PowerPoint Presentation</vt:lpstr>
      <vt:lpstr>Institute of Medicine’s Recommendations: </vt:lpstr>
      <vt:lpstr>Patient-Centered, Family-Oriented Care</vt:lpstr>
      <vt:lpstr>Honoring Choices® Pacific Northwest</vt:lpstr>
      <vt:lpstr>Honoring Choices® Pacific Northwest</vt:lpstr>
      <vt:lpstr>Advance Care Planning Program Guiding Principles</vt:lpstr>
      <vt:lpstr>PowerPoint Presentation</vt:lpstr>
      <vt:lpstr>Participating Organizations </vt:lpstr>
      <vt:lpstr>State Baseline Data </vt:lpstr>
      <vt:lpstr>Key Elements in Sustaining  an Effective ACP Program</vt:lpstr>
      <vt:lpstr>Five Promises of an  Advance Care Planning System</vt:lpstr>
      <vt:lpstr>Outcomes: Individual Facilitations</vt:lpstr>
      <vt:lpstr>Outcomes: Group Facilitations</vt:lpstr>
      <vt:lpstr>Testimonials – The Vancouver Clinic</vt:lpstr>
      <vt:lpstr>Building Physician Skills  in Basic Advance Care Planning</vt:lpstr>
      <vt:lpstr>Get involved!</vt:lpstr>
      <vt:lpstr>PowerPoint Presentation</vt:lpstr>
    </vt:vector>
  </TitlesOfParts>
  <Company>Eltana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Martinson</dc:creator>
  <cp:lastModifiedBy>Jessica Martinson</cp:lastModifiedBy>
  <cp:revision>337</cp:revision>
  <cp:lastPrinted>2015-10-22T22:36:02Z</cp:lastPrinted>
  <dcterms:created xsi:type="dcterms:W3CDTF">2014-10-08T18:11:24Z</dcterms:created>
  <dcterms:modified xsi:type="dcterms:W3CDTF">2018-10-04T00:24:44Z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956DA115-32C3-40D2-A064-4BD2020DCB07</vt:lpwstr>
  </property>
  <property fmtid="{D5CDD505-2E9C-101B-9397-08002B2CF9AE}" pid="3" name="ArticulatePath">
    <vt:lpwstr>HonoringChoices PPT Template 10-16-14</vt:lpwstr>
  </property>
  <property fmtid="{D5CDD505-2E9C-101B-9397-08002B2CF9AE}" pid="4" name="ContentTypeId">
    <vt:lpwstr>0x010100BBFEF8EFC1A47C47BF850476794785C6</vt:lpwstr>
  </property>
</Properties>
</file>